
<file path=[Content_Types].xml><?xml version="1.0" encoding="utf-8"?>
<Types xmlns="http://schemas.openxmlformats.org/package/2006/content-types">
  <Default Extension="jpeg" ContentType="image/jpeg"/>
  <Default Extension="JPG" ContentType="image/.jpg"/>
  <Default Extension="png" ContentType="image/pn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8"/>
  </p:handoutMasterIdLst>
  <p:sldIdLst>
    <p:sldId id="256" r:id="rId3"/>
    <p:sldId id="268" r:id="rId5"/>
    <p:sldId id="269" r:id="rId6"/>
    <p:sldId id="271" r:id="rId7"/>
    <p:sldId id="281" r:id="rId8"/>
    <p:sldId id="275" r:id="rId9"/>
    <p:sldId id="324" r:id="rId10"/>
    <p:sldId id="380" r:id="rId11"/>
    <p:sldId id="407" r:id="rId12"/>
    <p:sldId id="332" r:id="rId13"/>
    <p:sldId id="401" r:id="rId14"/>
    <p:sldId id="364" r:id="rId15"/>
    <p:sldId id="363" r:id="rId16"/>
    <p:sldId id="402" r:id="rId17"/>
    <p:sldId id="379" r:id="rId18"/>
    <p:sldId id="368" r:id="rId19"/>
    <p:sldId id="400" r:id="rId20"/>
    <p:sldId id="404" r:id="rId21"/>
    <p:sldId id="371" r:id="rId22"/>
    <p:sldId id="405" r:id="rId23"/>
    <p:sldId id="373" r:id="rId24"/>
    <p:sldId id="406" r:id="rId25"/>
    <p:sldId id="375" r:id="rId26"/>
    <p:sldId id="346" r:id="rId27"/>
  </p:sldIdLst>
  <p:sldSz cx="12192000" cy="6858000"/>
  <p:notesSz cx="7103745" cy="10234295"/>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5" userDrawn="1">
          <p15:clr>
            <a:srgbClr val="A4A3A4"/>
          </p15:clr>
        </p15:guide>
        <p15:guide id="2" pos="395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28102628" name="hemin251251" initials="h"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E4E5E5"/>
    <a:srgbClr val="F4B183"/>
    <a:srgbClr val="64B9C5"/>
    <a:srgbClr val="46268A"/>
    <a:srgbClr val="9A6BBB"/>
    <a:srgbClr val="8A4C97"/>
    <a:srgbClr val="7852A3"/>
    <a:srgbClr val="D82E84"/>
    <a:srgbClr val="71278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3480" autoAdjust="0"/>
    <p:restoredTop sz="86374"/>
  </p:normalViewPr>
  <p:slideViewPr>
    <p:cSldViewPr snapToGrid="0" showGuides="1">
      <p:cViewPr varScale="1">
        <p:scale>
          <a:sx n="87" d="100"/>
          <a:sy n="87" d="100"/>
        </p:scale>
        <p:origin x="-1036" y="-68"/>
      </p:cViewPr>
      <p:guideLst>
        <p:guide orient="horz" pos="2105"/>
        <p:guide pos="3958"/>
      </p:guideLst>
    </p:cSldViewPr>
  </p:slideViewPr>
  <p:outlineViewPr>
    <p:cViewPr>
      <p:scale>
        <a:sx n="33" d="100"/>
        <a:sy n="33" d="100"/>
      </p:scale>
      <p:origin x="0" y="0"/>
    </p:cViewPr>
  </p:outlin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3" Type="http://schemas.openxmlformats.org/officeDocument/2006/relationships/tags" Target="tags/tag67.xml"/><Relationship Id="rId32" Type="http://schemas.openxmlformats.org/officeDocument/2006/relationships/commentAuthors" Target="commentAuthors.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7" Type="http://schemas.openxmlformats.org/officeDocument/2006/relationships/image" Target="../media/image6.png"/><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descr="C:/Users/Administrator/Desktop/模板1背景.jpg模板1背景"/>
          <p:cNvPicPr>
            <a:picLocks noChangeAspect="1"/>
          </p:cNvPicPr>
          <p:nvPr userDrawn="1"/>
        </p:nvPicPr>
        <p:blipFill>
          <a:blip r:embed="rId2"/>
          <a:srcRect t="3" b="3"/>
          <a:stretch>
            <a:fillRect/>
          </a:stretch>
        </p:blipFill>
        <p:spPr>
          <a:xfrm>
            <a:off x="-635" y="0"/>
            <a:ext cx="12192635" cy="6858000"/>
          </a:xfrm>
          <a:prstGeom prst="rect">
            <a:avLst/>
          </a:prstGeom>
        </p:spPr>
      </p:pic>
      <p:sp>
        <p:nvSpPr>
          <p:cNvPr id="24" name="正文级别 1…"/>
          <p:cNvSpPr txBox="1">
            <a:spLocks noGrp="1"/>
          </p:cNvSpPr>
          <p:nvPr>
            <p:ph type="body" sz="quarter" idx="22" hasCustomPrompt="1"/>
            <p:custDataLst>
              <p:tags r:id="rId3"/>
            </p:custDataLst>
          </p:nvPr>
        </p:nvSpPr>
        <p:spPr>
          <a:xfrm>
            <a:off x="605790" y="2541270"/>
            <a:ext cx="7379970" cy="558165"/>
          </a:xfrm>
          <a:prstGeom prst="rect">
            <a:avLst/>
          </a:prstGeom>
        </p:spPr>
        <p:txBody>
          <a:bodyPr/>
          <a:lstStyle>
            <a:lvl1pPr marL="0" indent="0" defTabSz="825500">
              <a:lnSpc>
                <a:spcPct val="100000"/>
              </a:lnSpc>
              <a:spcBef>
                <a:spcPct val="0"/>
              </a:spcBef>
              <a:buSzTx/>
              <a:buNone/>
              <a:defRPr kumimoji="0" sz="3300" b="0" i="0" u="none" strike="noStrike" kern="0" cap="none" spc="300" normalizeH="0" baseline="0" noProof="1">
                <a:ln>
                  <a:noFill/>
                </a:ln>
                <a:solidFill>
                  <a:srgbClr val="FFFFFF"/>
                </a:solidFill>
                <a:effectLst/>
                <a:uFillTx/>
                <a:latin typeface="微软雅黑" panose="020B0503020204020204" charset="-122"/>
                <a:ea typeface="Microsoft YaHei Regular" panose="020B0503020204020204" charset="-122"/>
                <a:cs typeface="思源黑体 Medium" panose="020B0600000000000000" charset="-122"/>
              </a:defRPr>
            </a:lvl1pPr>
            <a:lvl2pPr marL="0" indent="228600" defTabSz="825500">
              <a:lnSpc>
                <a:spcPct val="100000"/>
              </a:lnSpc>
              <a:spcBef>
                <a:spcPct val="0"/>
              </a:spcBef>
              <a:buSzTx/>
              <a:buNone/>
              <a:defRPr sz="2750" b="1"/>
            </a:lvl2pPr>
            <a:lvl3pPr marL="0" indent="457200" defTabSz="825500">
              <a:lnSpc>
                <a:spcPct val="100000"/>
              </a:lnSpc>
              <a:spcBef>
                <a:spcPct val="0"/>
              </a:spcBef>
              <a:buSzTx/>
              <a:buNone/>
              <a:defRPr sz="2750" b="1"/>
            </a:lvl3pPr>
            <a:lvl4pPr marL="0" indent="685800" defTabSz="825500">
              <a:lnSpc>
                <a:spcPct val="100000"/>
              </a:lnSpc>
              <a:spcBef>
                <a:spcPct val="0"/>
              </a:spcBef>
              <a:buSzTx/>
              <a:buNone/>
              <a:defRPr sz="2750" b="1"/>
            </a:lvl4pPr>
            <a:lvl5pPr marL="0" indent="914400" defTabSz="825500">
              <a:lnSpc>
                <a:spcPct val="100000"/>
              </a:lnSpc>
              <a:spcBef>
                <a:spcPct val="0"/>
              </a:spcBef>
              <a:buSzTx/>
              <a:buNone/>
              <a:defRPr sz="2750" b="1"/>
            </a:lvl5pPr>
          </a:lstStyle>
          <a:p>
            <a:r>
              <a:t>演示文稿副标题</a:t>
            </a:r>
          </a:p>
          <a:p>
            <a:pPr lvl="1"/>
          </a:p>
          <a:p>
            <a:pPr lvl="2"/>
          </a:p>
          <a:p>
            <a:pPr lvl="3"/>
          </a:p>
          <a:p>
            <a:pPr lvl="4"/>
          </a:p>
        </p:txBody>
      </p:sp>
      <p:sp>
        <p:nvSpPr>
          <p:cNvPr id="3" name="演示文稿标题"/>
          <p:cNvSpPr txBox="1">
            <a:spLocks noGrp="1"/>
          </p:cNvSpPr>
          <p:nvPr>
            <p:ph type="title" hasCustomPrompt="1"/>
            <p:custDataLst>
              <p:tags r:id="rId4"/>
            </p:custDataLst>
          </p:nvPr>
        </p:nvSpPr>
        <p:spPr>
          <a:xfrm>
            <a:off x="604520" y="1483995"/>
            <a:ext cx="9570720" cy="1003935"/>
          </a:xfrm>
          <a:prstGeom prst="rect">
            <a:avLst/>
          </a:prstGeom>
        </p:spPr>
        <p:txBody>
          <a:bodyPr anchor="b"/>
          <a:lstStyle>
            <a:lvl1pPr marL="0" marR="0" lvl="0" algn="l" defTabSz="2438400" rtl="0" eaLnBrk="1" fontAlgn="auto" latinLnBrk="0" hangingPunct="0">
              <a:lnSpc>
                <a:spcPct val="100000"/>
              </a:lnSpc>
              <a:spcBef>
                <a:spcPts val="0"/>
              </a:spcBef>
              <a:spcAft>
                <a:spcPts val="0"/>
              </a:spcAft>
              <a:buClrTx/>
              <a:buSzTx/>
              <a:buFontTx/>
              <a:buNone/>
              <a:defRPr kumimoji="0" sz="5200" b="1" i="0" u="none" strike="noStrike" kern="0" cap="none" spc="300" normalizeH="0" baseline="0" noProof="1">
                <a:ln>
                  <a:noFill/>
                </a:ln>
                <a:solidFill>
                  <a:srgbClr val="FFFFFF"/>
                </a:solidFill>
                <a:effectLst/>
                <a:uFillTx/>
                <a:latin typeface="Microsoft YaHei Bold" panose="020B0503020204020204" charset="-122"/>
                <a:ea typeface="Microsoft YaHei Bold" panose="020B0503020204020204" charset="-122"/>
                <a:cs typeface="思源黑体" panose="020B0500000000090000" charset="-122"/>
              </a:defRPr>
            </a:lvl1pPr>
          </a:lstStyle>
          <a:p>
            <a:r>
              <a:t>演示文稿标题</a:t>
            </a:r>
          </a:p>
        </p:txBody>
      </p:sp>
      <p:sp>
        <p:nvSpPr>
          <p:cNvPr id="5" name="正文级别 1…"/>
          <p:cNvSpPr txBox="1">
            <a:spLocks noGrp="1"/>
          </p:cNvSpPr>
          <p:nvPr>
            <p:ph type="body" sz="quarter" idx="24" hasCustomPrompt="1"/>
            <p:custDataLst>
              <p:tags r:id="rId5"/>
            </p:custDataLst>
          </p:nvPr>
        </p:nvSpPr>
        <p:spPr>
          <a:xfrm>
            <a:off x="605790" y="3171190"/>
            <a:ext cx="7379970" cy="445135"/>
          </a:xfrm>
          <a:prstGeom prst="rect">
            <a:avLst/>
          </a:prstGeom>
        </p:spPr>
        <p:txBody>
          <a:bodyPr/>
          <a:lstStyle>
            <a:lvl1pPr marL="0" indent="0" algn="l" defTabSz="825500">
              <a:lnSpc>
                <a:spcPct val="100000"/>
              </a:lnSpc>
              <a:spcBef>
                <a:spcPct val="0"/>
              </a:spcBef>
              <a:buSzTx/>
              <a:buNone/>
              <a:defRPr kumimoji="0" sz="1800" b="0" i="0" u="none" strike="noStrike" kern="0" cap="none" spc="300" normalizeH="0" baseline="0" noProof="1">
                <a:ln>
                  <a:noFill/>
                </a:ln>
                <a:solidFill>
                  <a:srgbClr val="FFFFFF"/>
                </a:solidFill>
                <a:effectLst/>
                <a:uFillTx/>
                <a:latin typeface="微软雅黑" panose="020B0503020204020204" charset="-122"/>
                <a:ea typeface="Microsoft YaHei Regular" panose="020B0503020204020204" charset="-122"/>
                <a:cs typeface="思源黑体 Medium" panose="020B0600000000000000" charset="-122"/>
              </a:defRPr>
            </a:lvl1pPr>
            <a:lvl2pPr marL="0" indent="228600" algn="ctr" defTabSz="825500">
              <a:lnSpc>
                <a:spcPct val="100000"/>
              </a:lnSpc>
              <a:spcBef>
                <a:spcPct val="0"/>
              </a:spcBef>
              <a:buSzTx/>
              <a:buNone/>
              <a:defRPr sz="2750" b="1"/>
            </a:lvl2pPr>
            <a:lvl3pPr marL="0" indent="457200" algn="ctr" defTabSz="825500">
              <a:lnSpc>
                <a:spcPct val="100000"/>
              </a:lnSpc>
              <a:spcBef>
                <a:spcPct val="0"/>
              </a:spcBef>
              <a:buSzTx/>
              <a:buNone/>
              <a:defRPr sz="2750" b="1"/>
            </a:lvl3pPr>
            <a:lvl4pPr marL="0" indent="685800" algn="ctr" defTabSz="825500">
              <a:lnSpc>
                <a:spcPct val="100000"/>
              </a:lnSpc>
              <a:spcBef>
                <a:spcPct val="0"/>
              </a:spcBef>
              <a:buSzTx/>
              <a:buNone/>
              <a:defRPr sz="2750" b="1"/>
            </a:lvl4pPr>
            <a:lvl5pPr marL="0" indent="914400" defTabSz="825500">
              <a:lnSpc>
                <a:spcPct val="100000"/>
              </a:lnSpc>
              <a:spcBef>
                <a:spcPct val="0"/>
              </a:spcBef>
              <a:buSzTx/>
              <a:buNone/>
              <a:defRPr sz="2750" b="1"/>
            </a:lvl5pPr>
          </a:lstStyle>
          <a:p>
            <a:r>
              <a:t>演示文稿</a:t>
            </a:r>
            <a:r>
              <a:rPr lang="zh-CN"/>
              <a:t>英文</a:t>
            </a:r>
            <a:r>
              <a:t>标题</a:t>
            </a:r>
          </a:p>
        </p:txBody>
      </p:sp>
      <p:sp>
        <p:nvSpPr>
          <p:cNvPr id="9" name="文本占位符 8"/>
          <p:cNvSpPr>
            <a:spLocks noGrp="1"/>
          </p:cNvSpPr>
          <p:nvPr>
            <p:ph type="body" sz="quarter" idx="23"/>
          </p:nvPr>
        </p:nvSpPr>
        <p:spPr>
          <a:xfrm>
            <a:off x="394335" y="5814695"/>
            <a:ext cx="3949065" cy="220980"/>
          </a:xfrm>
        </p:spPr>
        <p:txBody>
          <a:bodyPr/>
          <a:lstStyle>
            <a:lvl1pPr>
              <a:defRPr>
                <a:solidFill>
                  <a:schemeClr val="bg1"/>
                </a:solidFill>
              </a:defRPr>
            </a:lvl1pPr>
          </a:lstStyle>
          <a:p>
            <a:endParaRPr lang="zh-CN" altLang="en-US" sz="1600">
              <a:latin typeface="方正楷体_GB2312" panose="02000000000000000000" charset="-122"/>
              <a:ea typeface="方正楷体_GB2312" panose="02000000000000000000"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5" name="图片 4" descr="C:/Users/Administrator/Desktop/模板1背景1.jpg模板1背景1"/>
          <p:cNvPicPr>
            <a:picLocks noChangeAspect="1"/>
          </p:cNvPicPr>
          <p:nvPr userDrawn="1"/>
        </p:nvPicPr>
        <p:blipFill>
          <a:blip r:embed="rId2"/>
          <a:srcRect l="212" r="212"/>
          <a:stretch>
            <a:fillRect/>
          </a:stretch>
        </p:blipFill>
        <p:spPr>
          <a:xfrm>
            <a:off x="-5080" y="0"/>
            <a:ext cx="12202160" cy="689229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pic>
        <p:nvPicPr>
          <p:cNvPr id="6" name="图片 5" descr="C:/Users/Administrator/Desktop/模板1背景2.jpg模板1背景2"/>
          <p:cNvPicPr>
            <a:picLocks noChangeAspect="1"/>
          </p:cNvPicPr>
          <p:nvPr userDrawn="1"/>
        </p:nvPicPr>
        <p:blipFill>
          <a:blip r:embed="rId2"/>
          <a:srcRect/>
          <a:stretch>
            <a:fillRect/>
          </a:stretch>
        </p:blipFill>
        <p:spPr>
          <a:xfrm>
            <a:off x="0" y="0"/>
            <a:ext cx="12192000" cy="68580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pic>
        <p:nvPicPr>
          <p:cNvPr id="7" name="图片 6" descr="C:/Users/Administrator/Desktop/模板1背景3.jpg模板1背景3"/>
          <p:cNvPicPr>
            <a:picLocks noChangeAspect="1"/>
          </p:cNvPicPr>
          <p:nvPr userDrawn="1"/>
        </p:nvPicPr>
        <p:blipFill>
          <a:blip r:embed="rId2"/>
          <a:srcRect/>
          <a:stretch>
            <a:fillRect/>
          </a:stretch>
        </p:blipFill>
        <p:spPr>
          <a:xfrm>
            <a:off x="0" y="0"/>
            <a:ext cx="12192000" cy="6858000"/>
          </a:xfrm>
          <a:prstGeom prst="rect">
            <a:avLst/>
          </a:prstGeom>
        </p:spPr>
      </p:pic>
      <p:sp>
        <p:nvSpPr>
          <p:cNvPr id="2" name="标题 1"/>
          <p:cNvSpPr>
            <a:spLocks noGrp="1"/>
          </p:cNvSpPr>
          <p:nvPr>
            <p:ph type="title" hasCustomPrompt="1"/>
            <p:custDataLst>
              <p:tags r:id="rId3"/>
            </p:custDataLst>
          </p:nvPr>
        </p:nvSpPr>
        <p:spPr>
          <a:xfrm>
            <a:off x="854710" y="43815"/>
            <a:ext cx="9626600" cy="544830"/>
          </a:xfrm>
        </p:spPr>
        <p:txBody>
          <a:bodyPr anchor="ctr"/>
          <a:lstStyle>
            <a:lvl1pPr>
              <a:defRPr kumimoji="0" lang="zh-CN" sz="2000" b="0" i="0" u="none" strike="noStrike" kern="0" cap="none" spc="0" normalizeH="0" baseline="0" noProof="1">
                <a:ln>
                  <a:noFill/>
                </a:ln>
                <a:solidFill>
                  <a:schemeClr val="bg1"/>
                </a:solidFill>
                <a:effectLst/>
                <a:uFillTx/>
                <a:latin typeface="微软雅黑" panose="020B0503020204020204" charset="-122"/>
                <a:ea typeface="微软雅黑" panose="020B0503020204020204" charset="-122"/>
                <a:cs typeface="思源黑体" panose="020B0500000000090000" charset="-122"/>
              </a:defRPr>
            </a:lvl1pPr>
          </a:lstStyle>
          <a:p>
            <a:r>
              <a:rPr lang="zh-CN" altLang="en-US" dirty="0"/>
              <a:t>单击此处编辑章节标题</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descr="C:/Users/Administrator/Desktop/模板1背景4.jpg模板1背景4"/>
          <p:cNvPicPr>
            <a:picLocks noChangeAspect="1"/>
          </p:cNvPicPr>
          <p:nvPr userDrawn="1"/>
        </p:nvPicPr>
        <p:blipFill>
          <a:blip r:embed="rId2"/>
          <a:srcRect l="281" r="281"/>
          <a:stretch>
            <a:fillRect/>
          </a:stretch>
        </p:blipFill>
        <p:spPr>
          <a:xfrm>
            <a:off x="0" y="0"/>
            <a:ext cx="12191365" cy="6896100"/>
          </a:xfrm>
          <a:prstGeom prst="rect">
            <a:avLst/>
          </a:prstGeom>
        </p:spPr>
      </p:pic>
      <p:sp>
        <p:nvSpPr>
          <p:cNvPr id="2" name="标题 1"/>
          <p:cNvSpPr>
            <a:spLocks noGrp="1"/>
          </p:cNvSpPr>
          <p:nvPr>
            <p:ph type="title" hasCustomPrompt="1"/>
            <p:custDataLst>
              <p:tags r:id="rId3"/>
            </p:custDataLst>
          </p:nvPr>
        </p:nvSpPr>
        <p:spPr>
          <a:xfrm>
            <a:off x="854710" y="43815"/>
            <a:ext cx="9626600" cy="544830"/>
          </a:xfrm>
        </p:spPr>
        <p:txBody>
          <a:bodyPr anchor="ctr"/>
          <a:lstStyle>
            <a:lvl1pPr>
              <a:defRPr kumimoji="0" lang="zh-CN" sz="2000" b="0" i="0" u="none" strike="noStrike" kern="0" cap="none" spc="0" normalizeH="0" baseline="0" noProof="1">
                <a:ln>
                  <a:noFill/>
                </a:ln>
                <a:solidFill>
                  <a:schemeClr val="bg1"/>
                </a:solidFill>
                <a:effectLst/>
                <a:uFillTx/>
                <a:latin typeface="微软雅黑" panose="020B0503020204020204" charset="-122"/>
                <a:ea typeface="微软雅黑" panose="020B0503020204020204" charset="-122"/>
                <a:cs typeface="思源黑体" panose="020B0500000000090000" charset="-122"/>
              </a:defRPr>
            </a:lvl1pPr>
          </a:lstStyle>
          <a:p>
            <a:r>
              <a:rPr lang="zh-CN" altLang="en-US" dirty="0"/>
              <a:t>单击此处编辑章节标题</a:t>
            </a:r>
            <a:endParaRPr lang="zh-CN" altLang="en-US" dirty="0"/>
          </a:p>
        </p:txBody>
      </p:sp>
      <p:sp>
        <p:nvSpPr>
          <p:cNvPr id="17" name="文本占位符 16"/>
          <p:cNvSpPr>
            <a:spLocks noGrp="1"/>
          </p:cNvSpPr>
          <p:nvPr>
            <p:ph type="body" sz="half" idx="25" hasCustomPrompt="1"/>
            <p:custDataLst>
              <p:tags r:id="rId4"/>
            </p:custDataLst>
          </p:nvPr>
        </p:nvSpPr>
        <p:spPr>
          <a:xfrm>
            <a:off x="73025" y="-208280"/>
            <a:ext cx="855345" cy="845820"/>
          </a:xfrm>
        </p:spPr>
        <p:txBody>
          <a:bodyPr vert="horz" lIns="101600" tIns="0" rIns="82550" bIns="0" rtlCol="0" anchor="ctr" anchorCtr="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3600" b="0" i="0" u="none" strike="noStrike" kern="0" cap="none" spc="0" normalizeH="0" baseline="0" noProof="1" dirty="0">
                <a:ln>
                  <a:noFill/>
                </a:ln>
                <a:solidFill>
                  <a:schemeClr val="bg1"/>
                </a:solidFill>
                <a:effectLst/>
                <a:uFillTx/>
                <a:latin typeface="Microsoft YaHei Regular" panose="020B0503020204020204" charset="-122"/>
                <a:ea typeface="Microsoft YaHei Regular" panose="020B0503020204020204" charset="-122"/>
                <a:cs typeface="思源黑体 Medium" panose="020B0600000000000000" charset="-122"/>
                <a:sym typeface="+mn-ea"/>
              </a:defRPr>
            </a:lvl1pPr>
          </a:lstStyle>
          <a:p>
            <a:pPr lvl="0"/>
            <a:r>
              <a:rPr lang="en-US" altLang="zh-CN">
                <a:sym typeface="+mn-ea"/>
              </a:rPr>
              <a:t>01</a:t>
            </a:r>
            <a:endParaRPr lang="en-US" altLang="zh-CN">
              <a:sym typeface="+mn-ea"/>
            </a:endParaRPr>
          </a:p>
        </p:txBody>
      </p:sp>
      <p:sp>
        <p:nvSpPr>
          <p:cNvPr id="12" name="文本占位符 11"/>
          <p:cNvSpPr>
            <a:spLocks noGrp="1"/>
          </p:cNvSpPr>
          <p:nvPr>
            <p:ph type="body" sz="half" idx="2"/>
            <p:custDataLst>
              <p:tags r:id="rId5"/>
            </p:custDataLst>
          </p:nvPr>
        </p:nvSpPr>
        <p:spPr>
          <a:xfrm>
            <a:off x="1023620" y="1844675"/>
            <a:ext cx="9171305" cy="4150995"/>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0" cap="none" spc="0" normalizeH="0" baseline="0" noProof="1" dirty="0">
                <a:ln>
                  <a:noFill/>
                </a:ln>
                <a:solidFill>
                  <a:schemeClr val="tx1"/>
                </a:solidFill>
                <a:effectLst/>
                <a:uFillTx/>
                <a:latin typeface="Microsoft YaHei Regular" panose="020B0503020204020204" charset="-122"/>
                <a:ea typeface="Microsoft YaHei Regular" panose="020B0503020204020204" charset="-122"/>
                <a:cs typeface="思源黑体 Medium" panose="020B0600000000000000" charset="-122"/>
                <a:sym typeface="+mn-ea"/>
              </a:defRPr>
            </a:lvl1pPr>
          </a:lstStyle>
          <a:p>
            <a:pPr lvl="0"/>
            <a:r>
              <a:rPr>
                <a:sym typeface="+mn-ea"/>
              </a:rPr>
              <a:t>单击此处编辑母版文本样式</a:t>
            </a:r>
            <a:endParaRPr>
              <a:sym typeface="+mn-ea"/>
            </a:endParaRPr>
          </a:p>
        </p:txBody>
      </p:sp>
      <p:sp>
        <p:nvSpPr>
          <p:cNvPr id="15" name="文本占位符 14"/>
          <p:cNvSpPr>
            <a:spLocks noGrp="1"/>
          </p:cNvSpPr>
          <p:nvPr>
            <p:ph type="body" sz="half" idx="24" hasCustomPrompt="1"/>
            <p:custDataLst>
              <p:tags r:id="rId6"/>
            </p:custDataLst>
          </p:nvPr>
        </p:nvSpPr>
        <p:spPr>
          <a:xfrm>
            <a:off x="880110" y="980440"/>
            <a:ext cx="5038090" cy="606425"/>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Clr>
                <a:srgbClr val="7030A0"/>
              </a:buClr>
              <a:buSzPct val="90000"/>
              <a:buFont typeface="Wingdings" panose="05000000000000000000" charset="0"/>
              <a:buChar char=""/>
              <a:defRPr kumimoji="0" lang="zh-CN" altLang="en-US" sz="2800" b="1" i="0" u="none" strike="noStrike" kern="0" cap="none" spc="0" normalizeH="0" baseline="0" noProof="1" dirty="0">
                <a:ln>
                  <a:noFill/>
                </a:ln>
                <a:solidFill>
                  <a:schemeClr val="tx1">
                    <a:lumMod val="50000"/>
                  </a:schemeClr>
                </a:solidFill>
                <a:effectLst/>
                <a:uFillTx/>
                <a:latin typeface="Microsoft YaHei Bold" panose="020B0503020204020204" charset="-122"/>
                <a:ea typeface="Microsoft YaHei Bold" panose="020B0503020204020204" charset="-122"/>
                <a:cs typeface="思源黑体 Medium" panose="020B0600000000000000" charset="-122"/>
                <a:sym typeface="+mn-ea"/>
              </a:defRPr>
            </a:lvl1pPr>
          </a:lstStyle>
          <a:p>
            <a:pPr lvl="0"/>
            <a:r>
              <a:rPr lang="en-US" altLang="zh-CN">
                <a:sym typeface="+mn-ea"/>
              </a:rPr>
              <a:t> </a:t>
            </a:r>
            <a:r>
              <a:rPr>
                <a:sym typeface="+mn-ea"/>
              </a:rPr>
              <a:t>单击此处编辑内文标题</a:t>
            </a:r>
            <a:endParaRPr>
              <a:sym typeface="+mn-ea"/>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854710" y="43815"/>
            <a:ext cx="9626600" cy="544830"/>
          </a:xfrm>
        </p:spPr>
        <p:txBody>
          <a:bodyPr anchor="ctr"/>
          <a:lstStyle>
            <a:lvl1pPr>
              <a:defRPr kumimoji="0" lang="zh-CN" sz="2000" b="0" i="0" u="none" strike="noStrike" kern="0" cap="none" spc="0" normalizeH="0" baseline="0" noProof="1">
                <a:ln>
                  <a:noFill/>
                </a:ln>
                <a:solidFill>
                  <a:schemeClr val="bg1"/>
                </a:solidFill>
                <a:effectLst/>
                <a:uFillTx/>
                <a:latin typeface="微软雅黑" panose="020B0503020204020204" charset="-122"/>
                <a:ea typeface="微软雅黑" panose="020B0503020204020204" charset="-122"/>
                <a:cs typeface="思源黑体" panose="020B0500000000090000" charset="-122"/>
              </a:defRPr>
            </a:lvl1pPr>
          </a:lstStyle>
          <a:p>
            <a:r>
              <a:rPr lang="zh-CN" altLang="en-US" dirty="0"/>
              <a:t>单击此处编辑章节标题</a:t>
            </a:r>
            <a:endParaRPr lang="zh-CN" altLang="en-US" dirty="0"/>
          </a:p>
        </p:txBody>
      </p:sp>
      <p:sp>
        <p:nvSpPr>
          <p:cNvPr id="17" name="文本占位符 16"/>
          <p:cNvSpPr>
            <a:spLocks noGrp="1"/>
          </p:cNvSpPr>
          <p:nvPr>
            <p:ph type="body" sz="half" idx="25" hasCustomPrompt="1"/>
            <p:custDataLst>
              <p:tags r:id="rId3"/>
            </p:custDataLst>
          </p:nvPr>
        </p:nvSpPr>
        <p:spPr>
          <a:xfrm>
            <a:off x="73025" y="-208280"/>
            <a:ext cx="855345" cy="845820"/>
          </a:xfrm>
        </p:spPr>
        <p:txBody>
          <a:bodyPr vert="horz" lIns="101600" tIns="0" rIns="82550" bIns="0" rtlCol="0" anchor="ctr" anchorCtr="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3600" b="0" i="0" u="none" strike="noStrike" kern="0" cap="none" spc="0" normalizeH="0" baseline="0" noProof="1" dirty="0">
                <a:ln>
                  <a:noFill/>
                </a:ln>
                <a:solidFill>
                  <a:schemeClr val="bg1"/>
                </a:solidFill>
                <a:effectLst/>
                <a:uFillTx/>
                <a:latin typeface="Microsoft YaHei Regular" panose="020B0503020204020204" charset="-122"/>
                <a:ea typeface="Microsoft YaHei Regular" panose="020B0503020204020204" charset="-122"/>
                <a:cs typeface="思源黑体 Medium" panose="020B0600000000000000" charset="-122"/>
                <a:sym typeface="+mn-ea"/>
              </a:defRPr>
            </a:lvl1pPr>
          </a:lstStyle>
          <a:p>
            <a:pPr lvl="0"/>
            <a:r>
              <a:rPr lang="en-US" altLang="zh-CN">
                <a:sym typeface="+mn-ea"/>
              </a:rPr>
              <a:t>01</a:t>
            </a:r>
            <a:endParaRPr lang="en-US" altLang="zh-CN">
              <a:sym typeface="+mn-ea"/>
            </a:endParaRPr>
          </a:p>
        </p:txBody>
      </p:sp>
      <p:sp>
        <p:nvSpPr>
          <p:cNvPr id="12" name="文本占位符 11"/>
          <p:cNvSpPr>
            <a:spLocks noGrp="1"/>
          </p:cNvSpPr>
          <p:nvPr>
            <p:ph type="body" sz="half" idx="2"/>
            <p:custDataLst>
              <p:tags r:id="rId4"/>
            </p:custDataLst>
          </p:nvPr>
        </p:nvSpPr>
        <p:spPr>
          <a:xfrm>
            <a:off x="1023620" y="1844675"/>
            <a:ext cx="9171305" cy="4150995"/>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0" cap="none" spc="0" normalizeH="0" baseline="0" noProof="1" dirty="0">
                <a:ln>
                  <a:noFill/>
                </a:ln>
                <a:solidFill>
                  <a:schemeClr val="bg1"/>
                </a:solidFill>
                <a:effectLst/>
                <a:uFillTx/>
                <a:latin typeface="Microsoft YaHei Regular" panose="020B0503020204020204" charset="-122"/>
                <a:ea typeface="Microsoft YaHei Regular" panose="020B0503020204020204" charset="-122"/>
                <a:cs typeface="思源黑体 Medium" panose="020B0600000000000000" charset="-122"/>
                <a:sym typeface="+mn-ea"/>
              </a:defRPr>
            </a:lvl1pPr>
          </a:lstStyle>
          <a:p>
            <a:pPr lvl="0"/>
            <a:r>
              <a:rPr>
                <a:sym typeface="+mn-ea"/>
              </a:rPr>
              <a:t>单击此处编辑母版文本样式</a:t>
            </a:r>
            <a:endParaRPr>
              <a:sym typeface="+mn-ea"/>
            </a:endParaRPr>
          </a:p>
        </p:txBody>
      </p:sp>
      <p:sp>
        <p:nvSpPr>
          <p:cNvPr id="23" name="作者和日期"/>
          <p:cNvSpPr txBox="1">
            <a:spLocks noGrp="1"/>
          </p:cNvSpPr>
          <p:nvPr>
            <p:ph type="body" sz="quarter" idx="23" hasCustomPrompt="1"/>
            <p:custDataLst>
              <p:tags r:id="rId5"/>
            </p:custDataLst>
          </p:nvPr>
        </p:nvSpPr>
        <p:spPr>
          <a:xfrm>
            <a:off x="154940" y="6588760"/>
            <a:ext cx="3949065" cy="220980"/>
          </a:xfrm>
          <a:prstGeom prst="rect">
            <a:avLst/>
          </a:prstGeom>
        </p:spPr>
        <p:txBody>
          <a:bodyPr lIns="45719" tIns="45719" rIns="45719" bIns="45719">
            <a:noAutofit/>
          </a:bodyPr>
          <a:lstStyle>
            <a:lvl1pPr marL="0" indent="0" algn="l" defTabSz="701675">
              <a:lnSpc>
                <a:spcPct val="100000"/>
              </a:lnSpc>
              <a:spcBef>
                <a:spcPct val="0"/>
              </a:spcBef>
              <a:buSzTx/>
              <a:buNone/>
              <a:defRPr kumimoji="0" sz="1200" b="1" i="0" u="none" strike="noStrike" kern="0" cap="none" spc="0" normalizeH="0" baseline="0" noProof="1">
                <a:ln>
                  <a:noFill/>
                </a:ln>
                <a:solidFill>
                  <a:schemeClr val="bg1"/>
                </a:solidFill>
                <a:effectLst/>
                <a:uFillTx/>
                <a:latin typeface="思源黑体" panose="020B0500000000090000" charset="-122"/>
                <a:ea typeface="思源黑体" panose="020B0500000000090000" charset="-122"/>
                <a:cs typeface="思源黑体" panose="020B0500000000090000" charset="-122"/>
              </a:defRPr>
            </a:lvl1pPr>
          </a:lstStyle>
          <a:p>
            <a:r>
              <a:t>作者和日期</a:t>
            </a:r>
          </a:p>
        </p:txBody>
      </p:sp>
      <p:sp>
        <p:nvSpPr>
          <p:cNvPr id="15" name="文本占位符 14"/>
          <p:cNvSpPr>
            <a:spLocks noGrp="1"/>
          </p:cNvSpPr>
          <p:nvPr>
            <p:ph type="body" sz="half" idx="24" hasCustomPrompt="1"/>
            <p:custDataLst>
              <p:tags r:id="rId6"/>
            </p:custDataLst>
          </p:nvPr>
        </p:nvSpPr>
        <p:spPr>
          <a:xfrm>
            <a:off x="880110" y="980440"/>
            <a:ext cx="5038090" cy="606425"/>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Clr>
                <a:srgbClr val="FFFFFF"/>
              </a:buClr>
              <a:buSzPct val="90000"/>
              <a:buFont typeface="Wingdings" panose="05000000000000000000" charset="0"/>
              <a:buChar char=""/>
              <a:defRPr kumimoji="0" lang="zh-CN" altLang="en-US" sz="2800" b="1" i="0" u="none" strike="noStrike" kern="0" cap="none" spc="0" normalizeH="0" baseline="0" noProof="1" dirty="0">
                <a:ln>
                  <a:noFill/>
                </a:ln>
                <a:solidFill>
                  <a:schemeClr val="bg1"/>
                </a:solidFill>
                <a:effectLst/>
                <a:uFillTx/>
                <a:latin typeface="Microsoft YaHei Bold" panose="020B0503020204020204" charset="-122"/>
                <a:ea typeface="Microsoft YaHei Bold" panose="020B0503020204020204" charset="-122"/>
                <a:cs typeface="思源黑体 Medium" panose="020B0600000000000000" charset="-122"/>
                <a:sym typeface="+mn-ea"/>
              </a:defRPr>
            </a:lvl1pPr>
          </a:lstStyle>
          <a:p>
            <a:pPr lvl="0"/>
            <a:r>
              <a:rPr lang="en-US" altLang="zh-CN">
                <a:sym typeface="+mn-ea"/>
              </a:rPr>
              <a:t> </a:t>
            </a:r>
            <a:r>
              <a:rPr>
                <a:sym typeface="+mn-ea"/>
              </a:rPr>
              <a:t>单击此处编辑内文标题</a:t>
            </a:r>
            <a:endParaRPr>
              <a:sym typeface="+mn-ea"/>
            </a:endParaRPr>
          </a:p>
        </p:txBody>
      </p:sp>
      <p:pic>
        <p:nvPicPr>
          <p:cNvPr id="10" name="Picture 2" descr="C:\Users\Administrator\Desktop\清华社logo\清华社logo白色字.png"/>
          <p:cNvPicPr>
            <a:picLocks noChangeAspect="1" noChangeArrowheads="1"/>
          </p:cNvPicPr>
          <p:nvPr userDrawn="1"/>
        </p:nvPicPr>
        <p:blipFill>
          <a:blip r:embed="rId7" cstate="print"/>
          <a:srcRect/>
          <a:stretch>
            <a:fillRect/>
          </a:stretch>
        </p:blipFill>
        <p:spPr bwMode="auto">
          <a:xfrm>
            <a:off x="10293217" y="-111965"/>
            <a:ext cx="1861463" cy="930937"/>
          </a:xfrm>
          <a:prstGeom prst="rect">
            <a:avLst/>
          </a:prstGeom>
          <a:noFill/>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2_标题幻灯片">
    <p:spTree>
      <p:nvGrpSpPr>
        <p:cNvPr id="1" name=""/>
        <p:cNvGrpSpPr/>
        <p:nvPr/>
      </p:nvGrpSpPr>
      <p:grpSpPr>
        <a:xfrm>
          <a:off x="0" y="0"/>
          <a:ext cx="0" cy="0"/>
          <a:chOff x="0" y="0"/>
          <a:chExt cx="0" cy="0"/>
        </a:xfrm>
      </p:grpSpPr>
      <p:pic>
        <p:nvPicPr>
          <p:cNvPr id="7" name="图片 6" descr="C:/Users/Administrator/Desktop/模板1背景5.jpg模板1背景5"/>
          <p:cNvPicPr>
            <a:picLocks noChangeAspect="1"/>
          </p:cNvPicPr>
          <p:nvPr userDrawn="1"/>
        </p:nvPicPr>
        <p:blipFill>
          <a:blip r:embed="rId2"/>
          <a:srcRect/>
          <a:stretch>
            <a:fillRect/>
          </a:stretch>
        </p:blipFill>
        <p:spPr>
          <a:xfrm>
            <a:off x="0" y="0"/>
            <a:ext cx="12192000" cy="6858000"/>
          </a:xfrm>
          <a:prstGeom prst="rect">
            <a:avLst/>
          </a:prstGeom>
        </p:spPr>
      </p:pic>
      <p:sp>
        <p:nvSpPr>
          <p:cNvPr id="2" name="演示文稿标题"/>
          <p:cNvSpPr txBox="1">
            <a:spLocks noGrp="1"/>
          </p:cNvSpPr>
          <p:nvPr>
            <p:ph type="title" hasCustomPrompt="1"/>
            <p:custDataLst>
              <p:tags r:id="rId3"/>
            </p:custDataLst>
          </p:nvPr>
        </p:nvSpPr>
        <p:spPr>
          <a:xfrm>
            <a:off x="6096000" y="1570990"/>
            <a:ext cx="9570720" cy="1576705"/>
          </a:xfrm>
          <a:prstGeom prst="rect">
            <a:avLst/>
          </a:prstGeom>
        </p:spPr>
        <p:txBody>
          <a:bodyPr anchor="b">
            <a:noAutofit/>
          </a:bodyPr>
          <a:lstStyle>
            <a:lvl1pPr marL="0" marR="0" lvl="0" algn="l" defTabSz="2438400" rtl="0" eaLnBrk="1" fontAlgn="auto" latinLnBrk="0" hangingPunct="0">
              <a:lnSpc>
                <a:spcPct val="100000"/>
              </a:lnSpc>
              <a:spcBef>
                <a:spcPts val="0"/>
              </a:spcBef>
              <a:spcAft>
                <a:spcPts val="0"/>
              </a:spcAft>
              <a:buClrTx/>
              <a:buSzTx/>
              <a:buFontTx/>
              <a:buNone/>
              <a:defRPr kumimoji="0" sz="9600" b="1" i="0" u="none" strike="noStrike" kern="0" cap="none" spc="300" normalizeH="0" baseline="0" noProof="1">
                <a:ln>
                  <a:noFill/>
                </a:ln>
                <a:solidFill>
                  <a:srgbClr val="FFFFFF"/>
                </a:solidFill>
                <a:effectLst/>
                <a:uFillTx/>
                <a:latin typeface="Microsoft YaHei Bold" panose="020B0503020204020204" charset="-122"/>
                <a:ea typeface="Microsoft YaHei Bold" panose="020B0503020204020204" charset="-122"/>
                <a:cs typeface="思源黑体" panose="020B0500000000090000" charset="-122"/>
              </a:defRPr>
            </a:lvl1pPr>
          </a:lstStyle>
          <a:p>
            <a:r>
              <a:rPr lang="en-US"/>
              <a:t>THANKS</a:t>
            </a:r>
            <a:endParaRPr lang="en-US"/>
          </a:p>
        </p:txBody>
      </p:sp>
      <p:sp>
        <p:nvSpPr>
          <p:cNvPr id="24" name="正文级别 1…"/>
          <p:cNvSpPr txBox="1">
            <a:spLocks noGrp="1"/>
          </p:cNvSpPr>
          <p:nvPr>
            <p:ph type="body" sz="quarter" idx="22" hasCustomPrompt="1"/>
            <p:custDataLst>
              <p:tags r:id="rId4"/>
            </p:custDataLst>
          </p:nvPr>
        </p:nvSpPr>
        <p:spPr>
          <a:xfrm>
            <a:off x="6095683" y="3429000"/>
            <a:ext cx="7379970" cy="558165"/>
          </a:xfrm>
          <a:prstGeom prst="rect">
            <a:avLst/>
          </a:prstGeom>
        </p:spPr>
        <p:txBody>
          <a:bodyPr/>
          <a:lstStyle>
            <a:lvl1pPr marL="0" indent="0" algn="l" defTabSz="825500">
              <a:lnSpc>
                <a:spcPct val="100000"/>
              </a:lnSpc>
              <a:spcBef>
                <a:spcPct val="0"/>
              </a:spcBef>
              <a:buSzTx/>
              <a:buNone/>
              <a:defRPr kumimoji="0" sz="3300" b="0" i="0" u="none" strike="noStrike" kern="0" cap="none" spc="300" normalizeH="0" baseline="0" noProof="1">
                <a:ln>
                  <a:noFill/>
                </a:ln>
                <a:solidFill>
                  <a:srgbClr val="FFFFFF"/>
                </a:solidFill>
                <a:effectLst/>
                <a:uFillTx/>
                <a:latin typeface="微软雅黑" panose="020B0503020204020204" charset="-122"/>
                <a:ea typeface="Microsoft YaHei Regular" panose="020B0503020204020204" charset="-122"/>
                <a:cs typeface="思源黑体 Medium" panose="020B0600000000000000" charset="-122"/>
              </a:defRPr>
            </a:lvl1pPr>
            <a:lvl2pPr marL="0" indent="228600" algn="ctr" defTabSz="825500">
              <a:lnSpc>
                <a:spcPct val="100000"/>
              </a:lnSpc>
              <a:spcBef>
                <a:spcPct val="0"/>
              </a:spcBef>
              <a:buSzTx/>
              <a:buNone/>
              <a:defRPr sz="2750" b="1"/>
            </a:lvl2pPr>
            <a:lvl3pPr marL="0" indent="457200" algn="ctr" defTabSz="825500">
              <a:lnSpc>
                <a:spcPct val="100000"/>
              </a:lnSpc>
              <a:spcBef>
                <a:spcPct val="0"/>
              </a:spcBef>
              <a:buSzTx/>
              <a:buNone/>
              <a:defRPr sz="2750" b="1"/>
            </a:lvl3pPr>
            <a:lvl4pPr marL="0" indent="685800" algn="ctr" defTabSz="825500">
              <a:lnSpc>
                <a:spcPct val="100000"/>
              </a:lnSpc>
              <a:spcBef>
                <a:spcPct val="0"/>
              </a:spcBef>
              <a:buSzTx/>
              <a:buNone/>
              <a:defRPr sz="2750" b="1"/>
            </a:lvl4pPr>
            <a:lvl5pPr marL="0" indent="914400" defTabSz="825500">
              <a:lnSpc>
                <a:spcPct val="100000"/>
              </a:lnSpc>
              <a:spcBef>
                <a:spcPct val="0"/>
              </a:spcBef>
              <a:buSzTx/>
              <a:buNone/>
              <a:defRPr sz="2750" b="1"/>
            </a:lvl5pPr>
          </a:lstStyle>
          <a:p>
            <a:r>
              <a:rPr lang="zh-CN"/>
              <a:t>感谢</a:t>
            </a:r>
            <a:endParaRPr 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14.png"/><Relationship Id="rId1" Type="http://schemas.openxmlformats.org/officeDocument/2006/relationships/tags" Target="../tags/tag31.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15.png"/><Relationship Id="rId1" Type="http://schemas.openxmlformats.org/officeDocument/2006/relationships/tags" Target="../tags/tag32.xml"/></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tags" Target="../tags/tag33.xml"/></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openxmlformats.org/officeDocument/2006/relationships/image" Target="../media/image17.png"/><Relationship Id="rId4" Type="http://schemas.openxmlformats.org/officeDocument/2006/relationships/tags" Target="../tags/tag39.xml"/><Relationship Id="rId3" Type="http://schemas.openxmlformats.org/officeDocument/2006/relationships/image" Target="../media/image16.png"/><Relationship Id="rId2" Type="http://schemas.openxmlformats.org/officeDocument/2006/relationships/tags" Target="../tags/tag38.xml"/><Relationship Id="rId1" Type="http://schemas.openxmlformats.org/officeDocument/2006/relationships/tags" Target="../tags/tag37.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image" Target="../media/image18.png"/><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image" Target="../media/image19.png"/><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tags" Target="../tags/tag48.xml"/><Relationship Id="rId3" Type="http://schemas.openxmlformats.org/officeDocument/2006/relationships/image" Target="../media/image19.png"/><Relationship Id="rId2" Type="http://schemas.openxmlformats.org/officeDocument/2006/relationships/tags" Target="../tags/tag47.xml"/><Relationship Id="rId1" Type="http://schemas.openxmlformats.org/officeDocument/2006/relationships/tags" Target="../tags/tag46.xml"/></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image" Target="../media/image20.png"/><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image" Target="../media/image21.png"/><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tags" Target="../tags/tag52.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openxmlformats.org/officeDocument/2006/relationships/image" Target="../media/image24.png"/><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tags" Target="../tags/tag59.xml"/><Relationship Id="rId1" Type="http://schemas.openxmlformats.org/officeDocument/2006/relationships/tags" Target="../tags/tag58.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61.xml"/><Relationship Id="rId1" Type="http://schemas.openxmlformats.org/officeDocument/2006/relationships/tags" Target="../tags/tag60.xml"/></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tags" Target="../tags/tag64.xml"/><Relationship Id="rId3" Type="http://schemas.openxmlformats.org/officeDocument/2006/relationships/image" Target="../media/image24.png"/><Relationship Id="rId2" Type="http://schemas.openxmlformats.org/officeDocument/2006/relationships/tags" Target="../tags/tag63.xml"/><Relationship Id="rId1" Type="http://schemas.openxmlformats.org/officeDocument/2006/relationships/tags" Target="../tags/tag62.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image" Target="../media/image25.png"/><Relationship Id="rId2" Type="http://schemas.openxmlformats.org/officeDocument/2006/relationships/tags" Target="../tags/tag66.xml"/><Relationship Id="rId1" Type="http://schemas.openxmlformats.org/officeDocument/2006/relationships/tags" Target="../tags/tag65.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11.png"/><Relationship Id="rId1"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7.xml"/><Relationship Id="rId1" Type="http://schemas.openxmlformats.org/officeDocument/2006/relationships/tags" Target="../tags/tag1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image" Target="../media/image13.png"/><Relationship Id="rId2" Type="http://schemas.microsoft.com/office/2007/relationships/media" Target="../media/media1.mp4"/><Relationship Id="rId1" Type="http://schemas.openxmlformats.org/officeDocument/2006/relationships/video" Target="../media/media1.mp4"/></Relationships>
</file>

<file path=ppt/slides/_rels/slide9.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4" Type="http://schemas.openxmlformats.org/officeDocument/2006/relationships/slideLayout" Target="../slideLayouts/slideLayout2.xml"/><Relationship Id="rId13" Type="http://schemas.openxmlformats.org/officeDocument/2006/relationships/tags" Target="../tags/tag30.xml"/><Relationship Id="rId12" Type="http://schemas.openxmlformats.org/officeDocument/2006/relationships/tags" Target="../tags/tag29.xml"/><Relationship Id="rId11" Type="http://schemas.openxmlformats.org/officeDocument/2006/relationships/tags" Target="../tags/tag28.xml"/><Relationship Id="rId10" Type="http://schemas.openxmlformats.org/officeDocument/2006/relationships/tags" Target="../tags/tag27.xml"/><Relationship Id="rId1" Type="http://schemas.openxmlformats.org/officeDocument/2006/relationships/tags" Target="../tags/tag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605790" y="1950085"/>
            <a:ext cx="7316470" cy="1003935"/>
          </a:xfrm>
        </p:spPr>
        <p:txBody>
          <a:bodyPr/>
          <a:lstStyle/>
          <a:p>
            <a:r>
              <a:rPr lang="zh-CN" altLang="en-US" dirty="0"/>
              <a:t>信息科技六年级上册</a:t>
            </a:r>
            <a:endParaRPr lang="zh-CN" altLang="en-US" dirty="0"/>
          </a:p>
        </p:txBody>
      </p:sp>
      <p:sp>
        <p:nvSpPr>
          <p:cNvPr id="10" name="文本占位符 8"/>
          <p:cNvSpPr>
            <a:spLocks noGrp="1"/>
          </p:cNvSpPr>
          <p:nvPr/>
        </p:nvSpPr>
        <p:spPr>
          <a:xfrm>
            <a:off x="605790" y="5749290"/>
            <a:ext cx="3949065" cy="22098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800">
                <a:solidFill>
                  <a:schemeClr val="bg1"/>
                </a:solidFill>
                <a:latin typeface="方正楷体_GB2312" panose="02000000000000000000" charset="-122"/>
                <a:ea typeface="方正楷体_GB2312" panose="02000000000000000000" charset="-122"/>
              </a:rPr>
              <a:t>作者和日期</a:t>
            </a:r>
            <a:endParaRPr lang="zh-CN" altLang="en-US" sz="1800">
              <a:solidFill>
                <a:schemeClr val="bg1"/>
              </a:solidFill>
              <a:latin typeface="方正楷体_GB2312" panose="02000000000000000000" charset="-122"/>
              <a:ea typeface="方正楷体_GB2312" panose="02000000000000000000" charset="-122"/>
            </a:endParaRPr>
          </a:p>
        </p:txBody>
      </p:sp>
      <p:pic>
        <p:nvPicPr>
          <p:cNvPr id="3" name="图片 2" descr="清华社logo+标准色+辅助色使用规范-04"/>
          <p:cNvPicPr>
            <a:picLocks noChangeAspect="1"/>
          </p:cNvPicPr>
          <p:nvPr userDrawn="1"/>
        </p:nvPicPr>
        <p:blipFill>
          <a:blip r:embed="rId1"/>
          <a:stretch>
            <a:fillRect/>
          </a:stretch>
        </p:blipFill>
        <p:spPr>
          <a:xfrm>
            <a:off x="356235" y="121920"/>
            <a:ext cx="3987165" cy="124333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4294967295"/>
          </p:nvPr>
        </p:nvSpPr>
        <p:spPr>
          <a:xfrm>
            <a:off x="154940" y="6426200"/>
            <a:ext cx="3949065" cy="220980"/>
          </a:xfrm>
          <a:prstGeom prst="rect">
            <a:avLst/>
          </a:prstGeom>
        </p:spPr>
        <p:txBody>
          <a:bodyPr/>
          <a:lstStyle/>
          <a:p>
            <a:r>
              <a:rPr lang="zh-CN" altLang="en-US" sz="1800">
                <a:solidFill>
                  <a:schemeClr val="bg1"/>
                </a:solidFill>
                <a:latin typeface="方正楷体_GB2312" panose="02000000000000000000" charset="-122"/>
                <a:ea typeface="方正楷体_GB2312" panose="02000000000000000000" charset="-122"/>
              </a:rPr>
              <a:t>作者和日期</a:t>
            </a:r>
            <a:endParaRPr lang="zh-CN" altLang="en-US" sz="1800">
              <a:solidFill>
                <a:schemeClr val="bg1"/>
              </a:solidFill>
              <a:latin typeface="方正楷体_GB2312" panose="02000000000000000000" charset="-122"/>
              <a:ea typeface="方正楷体_GB2312" panose="02000000000000000000" charset="-122"/>
            </a:endParaRPr>
          </a:p>
        </p:txBody>
      </p:sp>
      <p:sp>
        <p:nvSpPr>
          <p:cNvPr id="2" name="清华大学活动主题大标题"/>
          <p:cNvSpPr txBox="1"/>
          <p:nvPr>
            <p:custDataLst>
              <p:tags r:id="rId1"/>
            </p:custDataLst>
          </p:nvPr>
        </p:nvSpPr>
        <p:spPr>
          <a:xfrm>
            <a:off x="460821" y="220015"/>
            <a:ext cx="665480" cy="655320"/>
          </a:xfrm>
          <a:prstGeom prst="rect">
            <a:avLst/>
          </a:prstGeom>
          <a:ln w="12700">
            <a:miter lim="400000"/>
          </a:ln>
        </p:spPr>
        <p:txBody>
          <a:bodyPr wrap="none" lIns="50800" tIns="50800" rIns="50800" bIns="50800" anchor="ctr">
            <a:spAutoFit/>
          </a:bodyPr>
          <a:lstStyle>
            <a:lvl1pPr>
              <a:defRPr sz="9800" b="1">
                <a:solidFill>
                  <a:srgbClr val="FFFFFF"/>
                </a:solidFill>
                <a:latin typeface="思源黑体" panose="020B0500000000090000" charset="-122"/>
                <a:ea typeface="思源黑体" panose="020B0500000000090000" charset="-122"/>
                <a:cs typeface="思源黑体" panose="020B0500000000090000" charset="-122"/>
                <a:sym typeface="思源黑体" panose="020B0500000000090000" charset="-122"/>
              </a:defRPr>
            </a:lvl1pPr>
          </a:lstStyle>
          <a:p>
            <a:r>
              <a:rPr lang="en-US" sz="3600" dirty="0">
                <a:solidFill>
                  <a:schemeClr val="bg1"/>
                </a:solidFill>
                <a:uFillTx/>
                <a:latin typeface="Microsoft YaHei UI" panose="020B0503020204020204" pitchFamily="34" charset="-122"/>
                <a:ea typeface="Microsoft YaHei UI" panose="020B0503020204020204" pitchFamily="34" charset="-122"/>
              </a:rPr>
              <a:t>01</a:t>
            </a:r>
            <a:endParaRPr lang="en-US" sz="3600" dirty="0">
              <a:solidFill>
                <a:schemeClr val="bg1"/>
              </a:solidFill>
              <a:uFillTx/>
              <a:latin typeface="Microsoft YaHei UI" panose="020B0503020204020204" pitchFamily="34" charset="-122"/>
              <a:ea typeface="Microsoft YaHei UI" panose="020B0503020204020204" pitchFamily="34" charset="-122"/>
            </a:endParaRPr>
          </a:p>
        </p:txBody>
      </p:sp>
      <p:sp>
        <p:nvSpPr>
          <p:cNvPr id="5" name="标题 4"/>
          <p:cNvSpPr>
            <a:spLocks noGrp="1"/>
          </p:cNvSpPr>
          <p:nvPr>
            <p:ph type="title"/>
          </p:nvPr>
        </p:nvSpPr>
        <p:spPr>
          <a:xfrm>
            <a:off x="1470025" y="283845"/>
            <a:ext cx="9626600" cy="544830"/>
          </a:xfrm>
        </p:spPr>
        <p:txBody>
          <a:bodyPr/>
          <a:lstStyle/>
          <a:p>
            <a:r>
              <a:rPr altLang="en-US" sz="2800" dirty="0">
                <a:sym typeface="+mn-ea"/>
              </a:rPr>
              <a:t>身边的连续量</a:t>
            </a:r>
            <a:endParaRPr lang="zh-CN" altLang="en-US" sz="2800" dirty="0"/>
          </a:p>
        </p:txBody>
      </p:sp>
      <p:sp>
        <p:nvSpPr>
          <p:cNvPr id="3" name="文本框 2"/>
          <p:cNvSpPr txBox="1"/>
          <p:nvPr/>
        </p:nvSpPr>
        <p:spPr>
          <a:xfrm>
            <a:off x="154940" y="990600"/>
            <a:ext cx="5959475" cy="713105"/>
          </a:xfrm>
          <a:prstGeom prst="rect">
            <a:avLst/>
          </a:prstGeom>
        </p:spPr>
        <p:txBody>
          <a:bodyPr>
            <a:noAutofit/>
          </a:bodyPr>
          <a:p>
            <a:pPr indent="522605">
              <a:lnSpc>
                <a:spcPct val="150000"/>
              </a:lnSpc>
            </a:pPr>
            <a:r>
              <a:rPr lang="zh-CN" altLang="en-US" sz="2000">
                <a:solidFill>
                  <a:srgbClr val="231F20"/>
                </a:solidFill>
                <a:latin typeface="微软雅黑" panose="020B0503020204020204" charset="-122"/>
                <a:ea typeface="微软雅黑" panose="020B0503020204020204" charset="-122"/>
                <a:cs typeface="微软雅黑" panose="020B0503020204020204" charset="-122"/>
              </a:rPr>
              <a:t>关于连续量，小清和同学提出了自己的见解。</a:t>
            </a:r>
            <a:endParaRPr lang="zh-CN" altLang="en-US" sz="200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098550" y="1703705"/>
            <a:ext cx="9998075" cy="1159510"/>
          </a:xfrm>
          <a:prstGeom prst="rect">
            <a:avLst/>
          </a:prstGeom>
        </p:spPr>
        <p:txBody>
          <a:bodyPr>
            <a:noAutofit/>
          </a:bodyPr>
          <a:p>
            <a:pPr marL="342900" indent="-342900">
              <a:lnSpc>
                <a:spcPct val="150000"/>
              </a:lnSpc>
              <a:buFont typeface="Wingdings" panose="05000000000000000000" charset="0"/>
              <a:buChar char="ü"/>
            </a:pPr>
            <a:r>
              <a:rPr lang="zh-CN" altLang="en-US" sz="2000">
                <a:solidFill>
                  <a:srgbClr val="231F20"/>
                </a:solidFill>
                <a:latin typeface="微软雅黑" panose="020B0503020204020204" charset="-122"/>
                <a:ea typeface="微软雅黑" panose="020B0503020204020204" charset="-122"/>
                <a:cs typeface="微软雅黑" panose="020B0503020204020204" charset="-122"/>
              </a:rPr>
              <a:t>如</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 </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图</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 2.1.2 </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所</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 </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示，</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 </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我</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 </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们</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 </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用</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 </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温</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 </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度</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 </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计（单位：</a:t>
            </a:r>
            <a:r>
              <a:rPr lang="en-US" altLang="en-US" sz="2000">
                <a:solidFill>
                  <a:srgbClr val="231F20"/>
                </a:solidFill>
                <a:latin typeface="微软雅黑" panose="020B0503020204020204" charset="-122"/>
                <a:ea typeface="微软雅黑" panose="020B0503020204020204" charset="-122"/>
                <a:cs typeface="微软雅黑" panose="020B0503020204020204" charset="-122"/>
              </a:rPr>
              <a:t>℃</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）测量一天中气温的变化，可以发现气温是随着时间连续不断变化的，如从清晨到正午，气温像</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爬坡</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一样逐渐升高。</a:t>
            </a:r>
            <a:endParaRPr lang="zh-CN" altLang="en-US" sz="200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2"/>
          <a:srcRect b="11332"/>
          <a:stretch>
            <a:fillRect/>
          </a:stretch>
        </p:blipFill>
        <p:spPr>
          <a:xfrm>
            <a:off x="2379345" y="2863215"/>
            <a:ext cx="5774690" cy="2608580"/>
          </a:xfrm>
          <a:prstGeom prst="rect">
            <a:avLst/>
          </a:prstGeom>
        </p:spPr>
      </p:pic>
      <p:sp>
        <p:nvSpPr>
          <p:cNvPr id="7" name="文本框 6"/>
          <p:cNvSpPr txBox="1"/>
          <p:nvPr/>
        </p:nvSpPr>
        <p:spPr>
          <a:xfrm>
            <a:off x="3472180" y="5471795"/>
            <a:ext cx="3589020" cy="398780"/>
          </a:xfrm>
          <a:prstGeom prst="rect">
            <a:avLst/>
          </a:prstGeom>
        </p:spPr>
        <p:txBody>
          <a:bodyPr wrap="square">
            <a:spAutoFit/>
          </a:bodyPr>
          <a:p>
            <a:r>
              <a:rPr lang="zh-CN" altLang="en-US" sz="2000">
                <a:solidFill>
                  <a:srgbClr val="231F20"/>
                </a:solidFill>
                <a:latin typeface="微软雅黑" panose="020B0503020204020204" charset="-122"/>
                <a:ea typeface="微软雅黑" panose="020B0503020204020204" charset="-122"/>
                <a:cs typeface="微软雅黑" panose="020B0503020204020204" charset="-122"/>
              </a:rPr>
              <a:t>图 </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2.1.2 </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某地一天气温的变化</a:t>
            </a:r>
            <a:endParaRPr lang="zh-CN" altLang="en-US" sz="2000">
              <a:solidFill>
                <a:srgbClr val="231F2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4294967295"/>
          </p:nvPr>
        </p:nvSpPr>
        <p:spPr>
          <a:xfrm>
            <a:off x="154940" y="6426200"/>
            <a:ext cx="3949065" cy="220980"/>
          </a:xfrm>
          <a:prstGeom prst="rect">
            <a:avLst/>
          </a:prstGeom>
        </p:spPr>
        <p:txBody>
          <a:bodyPr/>
          <a:lstStyle/>
          <a:p>
            <a:r>
              <a:rPr lang="zh-CN" altLang="en-US" sz="1800">
                <a:solidFill>
                  <a:schemeClr val="bg1"/>
                </a:solidFill>
                <a:latin typeface="方正楷体_GB2312" panose="02000000000000000000" charset="-122"/>
                <a:ea typeface="方正楷体_GB2312" panose="02000000000000000000" charset="-122"/>
              </a:rPr>
              <a:t>作者和日期</a:t>
            </a:r>
            <a:endParaRPr lang="zh-CN" altLang="en-US" sz="1800">
              <a:solidFill>
                <a:schemeClr val="bg1"/>
              </a:solidFill>
              <a:latin typeface="方正楷体_GB2312" panose="02000000000000000000" charset="-122"/>
              <a:ea typeface="方正楷体_GB2312" panose="02000000000000000000" charset="-122"/>
            </a:endParaRPr>
          </a:p>
        </p:txBody>
      </p:sp>
      <p:sp>
        <p:nvSpPr>
          <p:cNvPr id="2" name="清华大学活动主题大标题"/>
          <p:cNvSpPr txBox="1"/>
          <p:nvPr>
            <p:custDataLst>
              <p:tags r:id="rId1"/>
            </p:custDataLst>
          </p:nvPr>
        </p:nvSpPr>
        <p:spPr>
          <a:xfrm>
            <a:off x="460821" y="220015"/>
            <a:ext cx="665480" cy="655320"/>
          </a:xfrm>
          <a:prstGeom prst="rect">
            <a:avLst/>
          </a:prstGeom>
          <a:ln w="12700">
            <a:miter lim="400000"/>
          </a:ln>
        </p:spPr>
        <p:txBody>
          <a:bodyPr wrap="none" lIns="50800" tIns="50800" rIns="50800" bIns="50800" anchor="ctr">
            <a:spAutoFit/>
          </a:bodyPr>
          <a:lstStyle>
            <a:lvl1pPr>
              <a:defRPr sz="9800" b="1">
                <a:solidFill>
                  <a:srgbClr val="FFFFFF"/>
                </a:solidFill>
                <a:latin typeface="思源黑体" panose="020B0500000000090000" charset="-122"/>
                <a:ea typeface="思源黑体" panose="020B0500000000090000" charset="-122"/>
                <a:cs typeface="思源黑体" panose="020B0500000000090000" charset="-122"/>
                <a:sym typeface="思源黑体" panose="020B0500000000090000" charset="-122"/>
              </a:defRPr>
            </a:lvl1pPr>
          </a:lstStyle>
          <a:p>
            <a:r>
              <a:rPr lang="en-US" sz="3600" dirty="0">
                <a:solidFill>
                  <a:schemeClr val="bg1"/>
                </a:solidFill>
                <a:uFillTx/>
                <a:latin typeface="Microsoft YaHei UI" panose="020B0503020204020204" pitchFamily="34" charset="-122"/>
                <a:ea typeface="Microsoft YaHei UI" panose="020B0503020204020204" pitchFamily="34" charset="-122"/>
              </a:rPr>
              <a:t>01</a:t>
            </a:r>
            <a:endParaRPr lang="en-US" sz="3600" dirty="0">
              <a:solidFill>
                <a:schemeClr val="bg1"/>
              </a:solidFill>
              <a:uFillTx/>
              <a:latin typeface="Microsoft YaHei UI" panose="020B0503020204020204" pitchFamily="34" charset="-122"/>
              <a:ea typeface="Microsoft YaHei UI" panose="020B0503020204020204" pitchFamily="34" charset="-122"/>
            </a:endParaRPr>
          </a:p>
        </p:txBody>
      </p:sp>
      <p:sp>
        <p:nvSpPr>
          <p:cNvPr id="5" name="标题 4"/>
          <p:cNvSpPr>
            <a:spLocks noGrp="1"/>
          </p:cNvSpPr>
          <p:nvPr>
            <p:ph type="title"/>
          </p:nvPr>
        </p:nvSpPr>
        <p:spPr>
          <a:xfrm>
            <a:off x="1470025" y="283845"/>
            <a:ext cx="9626600" cy="544830"/>
          </a:xfrm>
        </p:spPr>
        <p:txBody>
          <a:bodyPr/>
          <a:lstStyle/>
          <a:p>
            <a:r>
              <a:rPr altLang="en-US" sz="2800" dirty="0">
                <a:sym typeface="+mn-ea"/>
              </a:rPr>
              <a:t>身边的连续量</a:t>
            </a:r>
            <a:endParaRPr lang="zh-CN" altLang="en-US" sz="2800" dirty="0"/>
          </a:p>
        </p:txBody>
      </p:sp>
      <p:sp>
        <p:nvSpPr>
          <p:cNvPr id="3" name="文本框 2"/>
          <p:cNvSpPr txBox="1"/>
          <p:nvPr/>
        </p:nvSpPr>
        <p:spPr>
          <a:xfrm>
            <a:off x="154940" y="990600"/>
            <a:ext cx="5959475" cy="713105"/>
          </a:xfrm>
          <a:prstGeom prst="rect">
            <a:avLst/>
          </a:prstGeom>
        </p:spPr>
        <p:txBody>
          <a:bodyPr>
            <a:noAutofit/>
          </a:bodyPr>
          <a:p>
            <a:pPr indent="522605">
              <a:lnSpc>
                <a:spcPct val="150000"/>
              </a:lnSpc>
            </a:pPr>
            <a:r>
              <a:rPr lang="zh-CN" altLang="en-US" sz="2000">
                <a:solidFill>
                  <a:srgbClr val="231F20"/>
                </a:solidFill>
                <a:latin typeface="微软雅黑" panose="020B0503020204020204" charset="-122"/>
                <a:ea typeface="微软雅黑" panose="020B0503020204020204" charset="-122"/>
                <a:cs typeface="微软雅黑" panose="020B0503020204020204" charset="-122"/>
              </a:rPr>
              <a:t>关于连续量，小清和同学提出了自己的见解。</a:t>
            </a:r>
            <a:endParaRPr lang="zh-CN" altLang="en-US" sz="200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098550" y="1703705"/>
            <a:ext cx="10474325" cy="1159510"/>
          </a:xfrm>
          <a:prstGeom prst="rect">
            <a:avLst/>
          </a:prstGeom>
        </p:spPr>
        <p:txBody>
          <a:bodyPr>
            <a:noAutofit/>
          </a:bodyPr>
          <a:p>
            <a:pPr marL="342900" indent="-342900">
              <a:lnSpc>
                <a:spcPct val="150000"/>
              </a:lnSpc>
              <a:buFont typeface="Wingdings" panose="05000000000000000000" charset="0"/>
              <a:buChar char="ü"/>
            </a:pPr>
            <a:r>
              <a:rPr lang="zh-CN" altLang="en-US" sz="2000">
                <a:solidFill>
                  <a:srgbClr val="231F20"/>
                </a:solidFill>
                <a:latin typeface="微软雅黑" panose="020B0503020204020204" charset="-122"/>
                <a:ea typeface="微软雅黑" panose="020B0503020204020204" charset="-122"/>
                <a:cs typeface="微软雅黑" panose="020B0503020204020204" charset="-122"/>
              </a:rPr>
              <a:t>如图</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 2.1.3 </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所示，电池电量以百分比显示，并从</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 100% </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降至</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 25%</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。电量消耗速度随着使用场景动态变化，如手机的电池电量，使用手机时，电池电量快速下降；手机待机时，电池电量消耗缓慢。</a:t>
            </a:r>
            <a:endParaRPr lang="zh-CN" altLang="en-US" sz="200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2">
            <a:clrChange>
              <a:clrFrom>
                <a:srgbClr val="FFFFFF">
                  <a:alpha val="100000"/>
                </a:srgbClr>
              </a:clrFrom>
              <a:clrTo>
                <a:srgbClr val="FFFFFF">
                  <a:alpha val="100000"/>
                  <a:alpha val="0"/>
                </a:srgbClr>
              </a:clrTo>
            </a:clrChange>
          </a:blip>
          <a:srcRect b="24437"/>
          <a:stretch>
            <a:fillRect/>
          </a:stretch>
        </p:blipFill>
        <p:spPr>
          <a:xfrm>
            <a:off x="2988310" y="3306445"/>
            <a:ext cx="5876925" cy="2022475"/>
          </a:xfrm>
          <a:prstGeom prst="rect">
            <a:avLst/>
          </a:prstGeom>
        </p:spPr>
      </p:pic>
      <p:sp>
        <p:nvSpPr>
          <p:cNvPr id="6" name="文本框 5"/>
          <p:cNvSpPr txBox="1"/>
          <p:nvPr/>
        </p:nvSpPr>
        <p:spPr>
          <a:xfrm>
            <a:off x="4346575" y="5452745"/>
            <a:ext cx="3160395" cy="368300"/>
          </a:xfrm>
          <a:prstGeom prst="rect">
            <a:avLst/>
          </a:prstGeom>
        </p:spPr>
        <p:txBody>
          <a:bodyPr>
            <a:noAutofit/>
          </a:bodyPr>
          <a:p>
            <a:r>
              <a:rPr lang="zh-CN" altLang="en-US" sz="2000">
                <a:solidFill>
                  <a:srgbClr val="231F20"/>
                </a:solidFill>
                <a:latin typeface="微软雅黑" panose="020B0503020204020204" charset="-122"/>
                <a:ea typeface="微软雅黑" panose="020B0503020204020204" charset="-122"/>
                <a:cs typeface="微软雅黑" panose="020B0503020204020204" charset="-122"/>
              </a:rPr>
              <a:t>图 </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2.1.3 </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电池电量消耗</a:t>
            </a:r>
            <a:endParaRPr lang="zh-CN" altLang="en-US" sz="2000">
              <a:solidFill>
                <a:srgbClr val="231F2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4294967295"/>
          </p:nvPr>
        </p:nvSpPr>
        <p:spPr>
          <a:xfrm>
            <a:off x="154940" y="6426200"/>
            <a:ext cx="3949065" cy="220980"/>
          </a:xfrm>
          <a:prstGeom prst="rect">
            <a:avLst/>
          </a:prstGeom>
        </p:spPr>
        <p:txBody>
          <a:bodyPr/>
          <a:lstStyle/>
          <a:p>
            <a:r>
              <a:rPr lang="zh-CN" altLang="en-US" sz="1800">
                <a:solidFill>
                  <a:schemeClr val="bg1"/>
                </a:solidFill>
                <a:latin typeface="方正楷体_GB2312" panose="02000000000000000000" charset="-122"/>
                <a:ea typeface="方正楷体_GB2312" panose="02000000000000000000" charset="-122"/>
              </a:rPr>
              <a:t>作者和日期</a:t>
            </a:r>
            <a:endParaRPr lang="zh-CN" altLang="en-US" sz="1800">
              <a:solidFill>
                <a:schemeClr val="bg1"/>
              </a:solidFill>
              <a:latin typeface="方正楷体_GB2312" panose="02000000000000000000" charset="-122"/>
              <a:ea typeface="方正楷体_GB2312" panose="02000000000000000000" charset="-122"/>
            </a:endParaRPr>
          </a:p>
        </p:txBody>
      </p:sp>
      <p:sp>
        <p:nvSpPr>
          <p:cNvPr id="2" name="清华大学活动主题大标题"/>
          <p:cNvSpPr txBox="1"/>
          <p:nvPr>
            <p:custDataLst>
              <p:tags r:id="rId1"/>
            </p:custDataLst>
          </p:nvPr>
        </p:nvSpPr>
        <p:spPr>
          <a:xfrm>
            <a:off x="460821" y="220015"/>
            <a:ext cx="665480" cy="655320"/>
          </a:xfrm>
          <a:prstGeom prst="rect">
            <a:avLst/>
          </a:prstGeom>
          <a:ln w="12700">
            <a:miter lim="400000"/>
          </a:ln>
        </p:spPr>
        <p:txBody>
          <a:bodyPr wrap="none" lIns="50800" tIns="50800" rIns="50800" bIns="50800" anchor="ctr">
            <a:spAutoFit/>
          </a:bodyPr>
          <a:lstStyle>
            <a:lvl1pPr>
              <a:defRPr sz="9800" b="1">
                <a:solidFill>
                  <a:srgbClr val="FFFFFF"/>
                </a:solidFill>
                <a:latin typeface="思源黑体" panose="020B0500000000090000" charset="-122"/>
                <a:ea typeface="思源黑体" panose="020B0500000000090000" charset="-122"/>
                <a:cs typeface="思源黑体" panose="020B0500000000090000" charset="-122"/>
                <a:sym typeface="思源黑体" panose="020B0500000000090000" charset="-122"/>
              </a:defRPr>
            </a:lvl1pPr>
          </a:lstStyle>
          <a:p>
            <a:r>
              <a:rPr lang="en-US" sz="3600" dirty="0">
                <a:solidFill>
                  <a:schemeClr val="bg1"/>
                </a:solidFill>
                <a:uFillTx/>
                <a:latin typeface="Microsoft YaHei UI" panose="020B0503020204020204" pitchFamily="34" charset="-122"/>
                <a:ea typeface="Microsoft YaHei UI" panose="020B0503020204020204" pitchFamily="34" charset="-122"/>
              </a:rPr>
              <a:t>01</a:t>
            </a:r>
            <a:endParaRPr lang="en-US" sz="3600" dirty="0">
              <a:solidFill>
                <a:schemeClr val="bg1"/>
              </a:solidFill>
              <a:uFillTx/>
              <a:latin typeface="Microsoft YaHei UI" panose="020B0503020204020204" pitchFamily="34" charset="-122"/>
              <a:ea typeface="Microsoft YaHei UI" panose="020B0503020204020204" pitchFamily="34" charset="-122"/>
            </a:endParaRPr>
          </a:p>
        </p:txBody>
      </p:sp>
      <p:sp>
        <p:nvSpPr>
          <p:cNvPr id="5" name="标题 4"/>
          <p:cNvSpPr>
            <a:spLocks noGrp="1"/>
          </p:cNvSpPr>
          <p:nvPr>
            <p:ph type="title"/>
          </p:nvPr>
        </p:nvSpPr>
        <p:spPr>
          <a:xfrm>
            <a:off x="1470025" y="283845"/>
            <a:ext cx="9626600" cy="544830"/>
          </a:xfrm>
        </p:spPr>
        <p:txBody>
          <a:bodyPr/>
          <a:lstStyle/>
          <a:p>
            <a:r>
              <a:rPr lang="zh-CN" altLang="en-US" sz="2800" dirty="0"/>
              <a:t>了解造成控制系统安全事故的原因</a:t>
            </a:r>
            <a:endParaRPr lang="zh-CN" altLang="en-US" sz="2800" dirty="0"/>
          </a:p>
        </p:txBody>
      </p:sp>
      <p:sp>
        <p:nvSpPr>
          <p:cNvPr id="3" name="文本框 2"/>
          <p:cNvSpPr txBox="1"/>
          <p:nvPr/>
        </p:nvSpPr>
        <p:spPr>
          <a:xfrm>
            <a:off x="703580" y="1624330"/>
            <a:ext cx="11058525" cy="697865"/>
          </a:xfrm>
          <a:prstGeom prst="rect">
            <a:avLst/>
          </a:prstGeom>
        </p:spPr>
        <p:txBody>
          <a:bodyPr>
            <a:noAutofit/>
          </a:bodyPr>
          <a:p>
            <a:pPr indent="522605">
              <a:lnSpc>
                <a:spcPct val="150000"/>
              </a:lnSpc>
            </a:pPr>
            <a:r>
              <a:rPr lang="zh-CN" altLang="en-US" sz="2000">
                <a:solidFill>
                  <a:srgbClr val="231F20"/>
                </a:solidFill>
                <a:latin typeface="微软雅黑" panose="020B0503020204020204" charset="-122"/>
                <a:ea typeface="微软雅黑" panose="020B0503020204020204" charset="-122"/>
                <a:cs typeface="微软雅黑" panose="020B0503020204020204" charset="-122"/>
              </a:rPr>
              <a:t>生活中，有哪些数据是连续量？它们是否有单位，是否可测量？请记录在表</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 2.1.1 </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中。</a:t>
            </a:r>
            <a:endParaRPr lang="zh-CN" altLang="en-US" sz="200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2" name="圆角矩形 11"/>
          <p:cNvSpPr/>
          <p:nvPr>
            <p:custDataLst>
              <p:tags r:id="rId2"/>
            </p:custDataLst>
          </p:nvPr>
        </p:nvSpPr>
        <p:spPr>
          <a:xfrm>
            <a:off x="190500" y="1043305"/>
            <a:ext cx="753110" cy="528320"/>
          </a:xfrm>
          <a:prstGeom prst="roundRect">
            <a:avLst/>
          </a:prstGeom>
          <a:solidFill>
            <a:schemeClr val="accent2">
              <a:lumMod val="20000"/>
              <a:lumOff val="80000"/>
            </a:schemeClr>
          </a:solidFill>
          <a:ln>
            <a:solidFill>
              <a:srgbClr val="F090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b="1">
                <a:solidFill>
                  <a:schemeClr val="accent2"/>
                </a:solidFill>
              </a:rPr>
              <a:t>P41</a:t>
            </a:r>
            <a:endParaRPr lang="en-US" altLang="zh-CN" sz="2400" b="1">
              <a:solidFill>
                <a:schemeClr val="accent2"/>
              </a:solidFill>
            </a:endParaRPr>
          </a:p>
        </p:txBody>
      </p:sp>
      <p:sp>
        <p:nvSpPr>
          <p:cNvPr id="11" name="圆角矩形 10"/>
          <p:cNvSpPr/>
          <p:nvPr>
            <p:custDataLst>
              <p:tags r:id="rId3"/>
            </p:custDataLst>
          </p:nvPr>
        </p:nvSpPr>
        <p:spPr>
          <a:xfrm>
            <a:off x="1031240" y="997585"/>
            <a:ext cx="1669415" cy="626745"/>
          </a:xfrm>
          <a:prstGeom prst="roundRect">
            <a:avLst>
              <a:gd name="adj" fmla="val 23979"/>
            </a:avLst>
          </a:prstGeom>
        </p:spPr>
        <p:style>
          <a:lnRef idx="2">
            <a:schemeClr val="lt1"/>
          </a:lnRef>
          <a:fillRef idx="1">
            <a:schemeClr val="accent1"/>
          </a:fillRef>
          <a:effectRef idx="1">
            <a:schemeClr val="accent1"/>
          </a:effectRef>
          <a:fontRef idx="minor">
            <a:schemeClr val="lt1"/>
          </a:fontRef>
        </p:style>
        <p:txBody>
          <a:bodyPr rtlCol="0" anchor="ctr"/>
          <a:p>
            <a:pPr algn="ctr"/>
            <a:r>
              <a:rPr lang="zh-CN" altLang="en-US" sz="2400" b="1">
                <a:latin typeface="微软雅黑" panose="020B0503020204020204" charset="-122"/>
                <a:ea typeface="微软雅黑" panose="020B0503020204020204" charset="-122"/>
              </a:rPr>
              <a:t>探索</a:t>
            </a:r>
            <a:endParaRPr lang="zh-CN" altLang="en-US" sz="2400" b="1">
              <a:latin typeface="微软雅黑" panose="020B0503020204020204" charset="-122"/>
              <a:ea typeface="微软雅黑" panose="020B0503020204020204" charset="-122"/>
            </a:endParaRPr>
          </a:p>
        </p:txBody>
      </p:sp>
      <p:sp>
        <p:nvSpPr>
          <p:cNvPr id="13" name="文本框 12"/>
          <p:cNvSpPr txBox="1"/>
          <p:nvPr/>
        </p:nvSpPr>
        <p:spPr>
          <a:xfrm>
            <a:off x="3985260" y="2322195"/>
            <a:ext cx="3837940" cy="553085"/>
          </a:xfrm>
          <a:prstGeom prst="rect">
            <a:avLst/>
          </a:prstGeom>
          <a:noFill/>
        </p:spPr>
        <p:txBody>
          <a:bodyPr wrap="square" rtlCol="0" anchor="t">
            <a:spAutoFit/>
          </a:bodyPr>
          <a:p>
            <a:pPr indent="0" algn="ctr" fontAlgn="auto">
              <a:lnSpc>
                <a:spcPct val="150000"/>
              </a:lnSpc>
            </a:pPr>
            <a:r>
              <a:rPr lang="zh-CN" altLang="en-US" sz="2000">
                <a:solidFill>
                  <a:srgbClr val="231F20"/>
                </a:solidFill>
                <a:latin typeface="微软雅黑" panose="020B0503020204020204" charset="-122"/>
                <a:ea typeface="微软雅黑" panose="020B0503020204020204" charset="-122"/>
                <a:cs typeface="微软雅黑" panose="020B0503020204020204" charset="-122"/>
                <a:sym typeface="+mn-ea"/>
              </a:rPr>
              <a:t>表</a:t>
            </a:r>
            <a:r>
              <a:rPr lang="en-US" altLang="zh-CN" sz="2000">
                <a:solidFill>
                  <a:srgbClr val="231F20"/>
                </a:solidFill>
                <a:latin typeface="微软雅黑" panose="020B0503020204020204" charset="-122"/>
                <a:ea typeface="微软雅黑" panose="020B0503020204020204" charset="-122"/>
                <a:cs typeface="微软雅黑" panose="020B0503020204020204" charset="-122"/>
                <a:sym typeface="+mn-ea"/>
              </a:rPr>
              <a:t> 2.1.1</a:t>
            </a:r>
            <a:r>
              <a:rPr lang="zh-CN" altLang="en-US" sz="2000">
                <a:solidFill>
                  <a:srgbClr val="231F20"/>
                </a:solidFill>
                <a:latin typeface="微软雅黑" panose="020B0503020204020204" charset="-122"/>
                <a:ea typeface="微软雅黑" panose="020B0503020204020204" charset="-122"/>
                <a:cs typeface="微软雅黑" panose="020B0503020204020204" charset="-122"/>
                <a:sym typeface="+mn-ea"/>
              </a:rPr>
              <a:t>　生活中的各种连续量</a:t>
            </a:r>
            <a:endParaRPr lang="zh-CN" altLang="en-US" sz="200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graphicFrame>
        <p:nvGraphicFramePr>
          <p:cNvPr id="14" name="表格 13"/>
          <p:cNvGraphicFramePr/>
          <p:nvPr>
            <p:custDataLst>
              <p:tags r:id="rId4"/>
            </p:custDataLst>
          </p:nvPr>
        </p:nvGraphicFramePr>
        <p:xfrm>
          <a:off x="2903855" y="2865755"/>
          <a:ext cx="6759575" cy="2942590"/>
        </p:xfrm>
        <a:graphic>
          <a:graphicData uri="http://schemas.openxmlformats.org/drawingml/2006/table">
            <a:tbl>
              <a:tblPr/>
              <a:tblGrid>
                <a:gridCol w="1758950"/>
                <a:gridCol w="1130935"/>
                <a:gridCol w="1208405"/>
                <a:gridCol w="2661285"/>
              </a:tblGrid>
              <a:tr h="648335">
                <a:tc>
                  <a:txBody>
                    <a:bodyPr/>
                    <a:p>
                      <a:pPr marL="0" indent="0" algn="ctr">
                        <a:lnSpc>
                          <a:spcPct val="150000"/>
                        </a:lnSpc>
                        <a:spcBef>
                          <a:spcPct val="0"/>
                        </a:spcBef>
                        <a:spcAft>
                          <a:spcPct val="0"/>
                        </a:spcAft>
                      </a:pPr>
                      <a:r>
                        <a:rPr lang="zh-CN" sz="1400">
                          <a:latin typeface="宋体" panose="02010600030101010101" pitchFamily="2" charset="-122"/>
                          <a:ea typeface="宋体" panose="02010600030101010101" pitchFamily="2" charset="-122"/>
                        </a:rPr>
                        <a:t>生活中的连续量</a:t>
                      </a:r>
                      <a:endParaRPr lang="zh-CN" sz="1400">
                        <a:latin typeface="宋体" panose="02010600030101010101" pitchFamily="2" charset="-122"/>
                        <a:ea typeface="宋体" panose="02010600030101010101" pitchFamily="2" charset="-122"/>
                      </a:endParaRPr>
                    </a:p>
                  </a:txBody>
                  <a:tcPr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lnSpc>
                          <a:spcPct val="150000"/>
                        </a:lnSpc>
                        <a:spcBef>
                          <a:spcPct val="0"/>
                        </a:spcBef>
                        <a:spcAft>
                          <a:spcPct val="0"/>
                        </a:spcAft>
                      </a:pPr>
                      <a:r>
                        <a:rPr lang="zh-CN" sz="1400">
                          <a:latin typeface="宋体" panose="02010600030101010101" pitchFamily="2" charset="-122"/>
                          <a:ea typeface="宋体" panose="02010600030101010101" pitchFamily="2" charset="-122"/>
                        </a:rPr>
                        <a:t>常用单位</a:t>
                      </a:r>
                      <a:endParaRPr lang="zh-CN" sz="1400">
                        <a:latin typeface="宋体" panose="02010600030101010101" pitchFamily="2" charset="-122"/>
                        <a:ea typeface="宋体" panose="02010600030101010101" pitchFamily="2" charset="-122"/>
                      </a:endParaRPr>
                    </a:p>
                  </a:txBody>
                  <a:tcPr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lnSpc>
                          <a:spcPct val="150000"/>
                        </a:lnSpc>
                        <a:spcBef>
                          <a:spcPct val="0"/>
                        </a:spcBef>
                        <a:spcAft>
                          <a:spcPct val="0"/>
                        </a:spcAft>
                      </a:pPr>
                      <a:r>
                        <a:rPr lang="zh-CN" sz="1400">
                          <a:latin typeface="宋体" panose="02010600030101010101" pitchFamily="2" charset="-122"/>
                          <a:ea typeface="宋体" panose="02010600030101010101" pitchFamily="2" charset="-122"/>
                        </a:rPr>
                        <a:t>测量工具</a:t>
                      </a:r>
                      <a:endParaRPr lang="zh-CN" sz="1400">
                        <a:latin typeface="宋体" panose="02010600030101010101" pitchFamily="2" charset="-122"/>
                        <a:ea typeface="宋体" panose="02010600030101010101" pitchFamily="2" charset="-122"/>
                      </a:endParaRPr>
                    </a:p>
                  </a:txBody>
                  <a:tcPr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lnSpc>
                          <a:spcPct val="150000"/>
                        </a:lnSpc>
                        <a:spcBef>
                          <a:spcPct val="0"/>
                        </a:spcBef>
                        <a:spcAft>
                          <a:spcPct val="0"/>
                        </a:spcAft>
                      </a:pPr>
                      <a:r>
                        <a:rPr lang="zh-CN" sz="1400">
                          <a:latin typeface="宋体" panose="02010600030101010101" pitchFamily="2" charset="-122"/>
                          <a:ea typeface="宋体" panose="02010600030101010101" pitchFamily="2" charset="-122"/>
                        </a:rPr>
                        <a:t>生活中的描述</a:t>
                      </a:r>
                      <a:endParaRPr lang="zh-CN" sz="1400">
                        <a:latin typeface="宋体" panose="02010600030101010101" pitchFamily="2" charset="-122"/>
                        <a:ea typeface="宋体" panose="02010600030101010101" pitchFamily="2" charset="-122"/>
                      </a:endParaRPr>
                    </a:p>
                  </a:txBody>
                  <a:tcPr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411480">
                <a:tc>
                  <a:txBody>
                    <a:bodyPr/>
                    <a:p>
                      <a:pPr marL="0" indent="0" algn="ctr">
                        <a:lnSpc>
                          <a:spcPct val="150000"/>
                        </a:lnSpc>
                        <a:spcBef>
                          <a:spcPct val="0"/>
                        </a:spcBef>
                        <a:spcAft>
                          <a:spcPct val="0"/>
                        </a:spcAft>
                      </a:pPr>
                      <a:r>
                        <a:rPr lang="zh-CN" sz="1400">
                          <a:latin typeface="宋体" panose="02010600030101010101" pitchFamily="2" charset="-122"/>
                          <a:ea typeface="宋体" panose="02010600030101010101" pitchFamily="2" charset="-122"/>
                        </a:rPr>
                        <a:t>身高</a:t>
                      </a:r>
                      <a:endParaRPr lang="zh-CN" sz="1400">
                        <a:latin typeface="宋体" panose="02010600030101010101" pitchFamily="2" charset="-122"/>
                        <a:ea typeface="宋体" panose="02010600030101010101" pitchFamily="2" charset="-122"/>
                      </a:endParaRPr>
                    </a:p>
                  </a:txBody>
                  <a:tcPr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lnSpc>
                          <a:spcPct val="150000"/>
                        </a:lnSpc>
                        <a:spcBef>
                          <a:spcPct val="0"/>
                        </a:spcBef>
                        <a:spcAft>
                          <a:spcPct val="0"/>
                        </a:spcAft>
                      </a:pPr>
                      <a:r>
                        <a:rPr lang="zh-CN" sz="1400">
                          <a:latin typeface="宋体" panose="02010600030101010101" pitchFamily="2" charset="-122"/>
                          <a:ea typeface="宋体" panose="02010600030101010101" pitchFamily="2" charset="-122"/>
                        </a:rPr>
                        <a:t>米、厘米</a:t>
                      </a:r>
                      <a:endParaRPr lang="zh-CN" sz="1400">
                        <a:latin typeface="宋体" panose="02010600030101010101" pitchFamily="2" charset="-122"/>
                        <a:ea typeface="宋体" panose="02010600030101010101" pitchFamily="2" charset="-122"/>
                      </a:endParaRPr>
                    </a:p>
                  </a:txBody>
                  <a:tcPr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lnSpc>
                          <a:spcPct val="150000"/>
                        </a:lnSpc>
                        <a:spcBef>
                          <a:spcPct val="0"/>
                        </a:spcBef>
                        <a:spcAft>
                          <a:spcPct val="0"/>
                        </a:spcAft>
                      </a:pPr>
                      <a:r>
                        <a:rPr lang="zh-CN" sz="1400">
                          <a:latin typeface="宋体" panose="02010600030101010101" pitchFamily="2" charset="-122"/>
                          <a:ea typeface="宋体" panose="02010600030101010101" pitchFamily="2" charset="-122"/>
                        </a:rPr>
                        <a:t>尺</a:t>
                      </a:r>
                      <a:endParaRPr lang="zh-CN" sz="1400">
                        <a:latin typeface="宋体" panose="02010600030101010101" pitchFamily="2" charset="-122"/>
                        <a:ea typeface="宋体" panose="02010600030101010101" pitchFamily="2" charset="-122"/>
                      </a:endParaRPr>
                    </a:p>
                  </a:txBody>
                  <a:tcPr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lnSpc>
                          <a:spcPct val="150000"/>
                        </a:lnSpc>
                        <a:spcBef>
                          <a:spcPct val="0"/>
                        </a:spcBef>
                        <a:spcAft>
                          <a:spcPct val="0"/>
                        </a:spcAft>
                      </a:pPr>
                      <a:r>
                        <a:rPr lang="zh-CN" sz="1400">
                          <a:latin typeface="宋体" panose="02010600030101010101" pitchFamily="2" charset="-122"/>
                          <a:ea typeface="宋体" panose="02010600030101010101" pitchFamily="2" charset="-122"/>
                        </a:rPr>
                        <a:t>小军比小红高</a:t>
                      </a:r>
                      <a:r>
                        <a:rPr lang="en-US" altLang="zh-CN" sz="1400">
                          <a:latin typeface="宋体" panose="02010600030101010101" pitchFamily="2" charset="-122"/>
                          <a:ea typeface="宋体" panose="02010600030101010101" pitchFamily="2" charset="-122"/>
                        </a:rPr>
                        <a:t>7</a:t>
                      </a:r>
                      <a:r>
                        <a:rPr lang="zh-CN" altLang="en-US" sz="1400">
                          <a:latin typeface="宋体" panose="02010600030101010101" pitchFamily="2" charset="-122"/>
                          <a:ea typeface="宋体" panose="02010600030101010101" pitchFamily="2" charset="-122"/>
                        </a:rPr>
                        <a:t>厘米</a:t>
                      </a:r>
                      <a:endParaRPr lang="zh-CN" altLang="en-US" sz="1400">
                        <a:latin typeface="宋体" panose="02010600030101010101" pitchFamily="2" charset="-122"/>
                        <a:ea typeface="宋体" panose="02010600030101010101" pitchFamily="2" charset="-122"/>
                      </a:endParaRPr>
                    </a:p>
                  </a:txBody>
                  <a:tcPr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648335">
                <a:tc>
                  <a:txBody>
                    <a:bodyPr/>
                    <a:p>
                      <a:pPr marL="0" indent="0" algn="ctr">
                        <a:lnSpc>
                          <a:spcPct val="150000"/>
                        </a:lnSpc>
                        <a:spcBef>
                          <a:spcPct val="0"/>
                        </a:spcBef>
                        <a:spcAft>
                          <a:spcPct val="0"/>
                        </a:spcAft>
                      </a:pPr>
                      <a:r>
                        <a:rPr lang="zh-CN" sz="1400">
                          <a:latin typeface="宋体" panose="02010600030101010101" pitchFamily="2" charset="-122"/>
                          <a:ea typeface="宋体" panose="02010600030101010101" pitchFamily="2" charset="-122"/>
                        </a:rPr>
                        <a:t>车速</a:t>
                      </a:r>
                      <a:endParaRPr lang="zh-CN" sz="1400">
                        <a:latin typeface="宋体" panose="02010600030101010101" pitchFamily="2" charset="-122"/>
                        <a:ea typeface="宋体" panose="02010600030101010101" pitchFamily="2" charset="-122"/>
                      </a:endParaRPr>
                    </a:p>
                  </a:txBody>
                  <a:tcPr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lnSpc>
                          <a:spcPct val="150000"/>
                        </a:lnSpc>
                        <a:spcBef>
                          <a:spcPct val="0"/>
                        </a:spcBef>
                        <a:spcAft>
                          <a:spcPct val="0"/>
                        </a:spcAft>
                      </a:pPr>
                      <a:r>
                        <a:rPr lang="en-US" altLang="zh-CN" sz="1400">
                          <a:latin typeface="宋体" panose="02010600030101010101" pitchFamily="2" charset="-122"/>
                          <a:ea typeface="宋体" panose="02010600030101010101" pitchFamily="2" charset="-122"/>
                        </a:rPr>
                        <a:t> </a:t>
                      </a:r>
                      <a:endParaRPr lang="en-US" altLang="zh-CN" sz="1400">
                        <a:latin typeface="宋体" panose="02010600030101010101" pitchFamily="2" charset="-122"/>
                        <a:ea typeface="宋体" panose="02010600030101010101" pitchFamily="2" charset="-122"/>
                      </a:endParaRPr>
                    </a:p>
                  </a:txBody>
                  <a:tcPr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lnSpc>
                          <a:spcPct val="150000"/>
                        </a:lnSpc>
                        <a:spcBef>
                          <a:spcPct val="0"/>
                        </a:spcBef>
                        <a:spcAft>
                          <a:spcPct val="0"/>
                        </a:spcAft>
                      </a:pPr>
                      <a:r>
                        <a:rPr lang="en-US" altLang="zh-CN" sz="1400">
                          <a:latin typeface="宋体" panose="02010600030101010101" pitchFamily="2" charset="-122"/>
                          <a:ea typeface="宋体" panose="02010600030101010101" pitchFamily="2" charset="-122"/>
                        </a:rPr>
                        <a:t> </a:t>
                      </a:r>
                      <a:endParaRPr lang="en-US" altLang="zh-CN" sz="1400">
                        <a:latin typeface="宋体" panose="02010600030101010101" pitchFamily="2" charset="-122"/>
                        <a:ea typeface="宋体" panose="02010600030101010101" pitchFamily="2" charset="-122"/>
                      </a:endParaRPr>
                    </a:p>
                  </a:txBody>
                  <a:tcPr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lnSpc>
                          <a:spcPct val="150000"/>
                        </a:lnSpc>
                        <a:spcBef>
                          <a:spcPct val="0"/>
                        </a:spcBef>
                        <a:spcAft>
                          <a:spcPct val="0"/>
                        </a:spcAft>
                      </a:pPr>
                      <a:r>
                        <a:rPr lang="zh-CN" sz="1400">
                          <a:latin typeface="宋体" panose="02010600030101010101" pitchFamily="2" charset="-122"/>
                          <a:ea typeface="宋体" panose="02010600030101010101" pitchFamily="2" charset="-122"/>
                        </a:rPr>
                        <a:t>以这样的车速，</a:t>
                      </a:r>
                      <a:r>
                        <a:rPr lang="en-US" altLang="zh-CN" sz="1400">
                          <a:latin typeface="宋体" panose="02010600030101010101" pitchFamily="2" charset="-122"/>
                          <a:ea typeface="宋体" panose="02010600030101010101" pitchFamily="2" charset="-122"/>
                        </a:rPr>
                        <a:t>3</a:t>
                      </a:r>
                      <a:r>
                        <a:rPr lang="zh-CN" altLang="en-US" sz="1400">
                          <a:latin typeface="宋体" panose="02010600030101010101" pitchFamily="2" charset="-122"/>
                          <a:ea typeface="宋体" panose="02010600030101010101" pitchFamily="2" charset="-122"/>
                        </a:rPr>
                        <a:t>小时可到达</a:t>
                      </a:r>
                      <a:endParaRPr lang="zh-CN" altLang="en-US" sz="1400">
                        <a:latin typeface="宋体" panose="02010600030101010101" pitchFamily="2" charset="-122"/>
                        <a:ea typeface="宋体" panose="02010600030101010101" pitchFamily="2" charset="-122"/>
                      </a:endParaRPr>
                    </a:p>
                  </a:txBody>
                  <a:tcPr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411480">
                <a:tc>
                  <a:txBody>
                    <a:bodyPr/>
                    <a:p>
                      <a:pPr marL="0" indent="304800" algn="just">
                        <a:lnSpc>
                          <a:spcPct val="150000"/>
                        </a:lnSpc>
                        <a:spcBef>
                          <a:spcPct val="0"/>
                        </a:spcBef>
                        <a:spcAft>
                          <a:spcPct val="0"/>
                        </a:spcAft>
                      </a:pPr>
                      <a:r>
                        <a:rPr lang="en-US" altLang="zh-CN" sz="1400">
                          <a:latin typeface="宋体" panose="02010600030101010101" pitchFamily="2" charset="-122"/>
                          <a:ea typeface="宋体" panose="02010600030101010101" pitchFamily="2" charset="-122"/>
                        </a:rPr>
                        <a:t> </a:t>
                      </a:r>
                      <a:endParaRPr lang="en-US" altLang="zh-CN" sz="1400">
                        <a:latin typeface="宋体" panose="02010600030101010101" pitchFamily="2" charset="-122"/>
                        <a:ea typeface="宋体" panose="02010600030101010101" pitchFamily="2" charset="-122"/>
                      </a:endParaRPr>
                    </a:p>
                  </a:txBody>
                  <a:tcPr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304800" algn="just">
                        <a:lnSpc>
                          <a:spcPct val="150000"/>
                        </a:lnSpc>
                        <a:spcBef>
                          <a:spcPct val="0"/>
                        </a:spcBef>
                        <a:spcAft>
                          <a:spcPct val="0"/>
                        </a:spcAft>
                      </a:pPr>
                      <a:r>
                        <a:rPr lang="en-US" altLang="zh-CN" sz="1400">
                          <a:latin typeface="宋体" panose="02010600030101010101" pitchFamily="2" charset="-122"/>
                          <a:ea typeface="宋体" panose="02010600030101010101" pitchFamily="2" charset="-122"/>
                        </a:rPr>
                        <a:t> </a:t>
                      </a:r>
                      <a:endParaRPr lang="en-US" altLang="zh-CN" sz="1400">
                        <a:latin typeface="宋体" panose="02010600030101010101" pitchFamily="2" charset="-122"/>
                        <a:ea typeface="宋体" panose="02010600030101010101" pitchFamily="2" charset="-122"/>
                      </a:endParaRPr>
                    </a:p>
                  </a:txBody>
                  <a:tcPr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304800" algn="just">
                        <a:lnSpc>
                          <a:spcPct val="150000"/>
                        </a:lnSpc>
                        <a:spcBef>
                          <a:spcPct val="0"/>
                        </a:spcBef>
                        <a:spcAft>
                          <a:spcPct val="0"/>
                        </a:spcAft>
                      </a:pPr>
                      <a:r>
                        <a:rPr lang="en-US" altLang="zh-CN" sz="1400">
                          <a:latin typeface="宋体" panose="02010600030101010101" pitchFamily="2" charset="-122"/>
                          <a:ea typeface="宋体" panose="02010600030101010101" pitchFamily="2" charset="-122"/>
                        </a:rPr>
                        <a:t> </a:t>
                      </a:r>
                      <a:endParaRPr lang="en-US" altLang="zh-CN" sz="1400">
                        <a:latin typeface="宋体" panose="02010600030101010101" pitchFamily="2" charset="-122"/>
                        <a:ea typeface="宋体" panose="02010600030101010101" pitchFamily="2" charset="-122"/>
                      </a:endParaRPr>
                    </a:p>
                  </a:txBody>
                  <a:tcPr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304800" algn="just">
                        <a:lnSpc>
                          <a:spcPct val="150000"/>
                        </a:lnSpc>
                        <a:spcBef>
                          <a:spcPct val="0"/>
                        </a:spcBef>
                        <a:spcAft>
                          <a:spcPct val="0"/>
                        </a:spcAft>
                      </a:pPr>
                      <a:r>
                        <a:rPr lang="en-US" altLang="zh-CN" sz="1400">
                          <a:latin typeface="宋体" panose="02010600030101010101" pitchFamily="2" charset="-122"/>
                          <a:ea typeface="宋体" panose="02010600030101010101" pitchFamily="2" charset="-122"/>
                        </a:rPr>
                        <a:t> </a:t>
                      </a:r>
                      <a:endParaRPr lang="en-US" altLang="zh-CN" sz="1400">
                        <a:latin typeface="宋体" panose="02010600030101010101" pitchFamily="2" charset="-122"/>
                        <a:ea typeface="宋体" panose="02010600030101010101" pitchFamily="2" charset="-122"/>
                      </a:endParaRPr>
                    </a:p>
                  </a:txBody>
                  <a:tcPr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411480">
                <a:tc>
                  <a:txBody>
                    <a:bodyPr/>
                    <a:p>
                      <a:pPr marL="0" indent="304800" algn="just">
                        <a:lnSpc>
                          <a:spcPct val="150000"/>
                        </a:lnSpc>
                        <a:spcBef>
                          <a:spcPct val="0"/>
                        </a:spcBef>
                        <a:spcAft>
                          <a:spcPct val="0"/>
                        </a:spcAft>
                      </a:pPr>
                      <a:r>
                        <a:rPr lang="en-US" altLang="zh-CN" sz="1400">
                          <a:latin typeface="宋体" panose="02010600030101010101" pitchFamily="2" charset="-122"/>
                          <a:ea typeface="宋体" panose="02010600030101010101" pitchFamily="2" charset="-122"/>
                        </a:rPr>
                        <a:t> </a:t>
                      </a:r>
                      <a:endParaRPr lang="en-US" altLang="zh-CN" sz="1400">
                        <a:latin typeface="宋体" panose="02010600030101010101" pitchFamily="2" charset="-122"/>
                        <a:ea typeface="宋体" panose="02010600030101010101" pitchFamily="2" charset="-122"/>
                      </a:endParaRPr>
                    </a:p>
                  </a:txBody>
                  <a:tcPr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304800" algn="just">
                        <a:lnSpc>
                          <a:spcPct val="150000"/>
                        </a:lnSpc>
                        <a:spcBef>
                          <a:spcPct val="0"/>
                        </a:spcBef>
                        <a:spcAft>
                          <a:spcPct val="0"/>
                        </a:spcAft>
                      </a:pPr>
                      <a:r>
                        <a:rPr lang="en-US" altLang="zh-CN" sz="1400">
                          <a:latin typeface="宋体" panose="02010600030101010101" pitchFamily="2" charset="-122"/>
                          <a:ea typeface="宋体" panose="02010600030101010101" pitchFamily="2" charset="-122"/>
                        </a:rPr>
                        <a:t> </a:t>
                      </a:r>
                      <a:endParaRPr lang="en-US" altLang="zh-CN" sz="1400">
                        <a:latin typeface="宋体" panose="02010600030101010101" pitchFamily="2" charset="-122"/>
                        <a:ea typeface="宋体" panose="02010600030101010101" pitchFamily="2" charset="-122"/>
                      </a:endParaRPr>
                    </a:p>
                  </a:txBody>
                  <a:tcPr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304800" algn="just">
                        <a:lnSpc>
                          <a:spcPct val="150000"/>
                        </a:lnSpc>
                        <a:spcBef>
                          <a:spcPct val="0"/>
                        </a:spcBef>
                        <a:spcAft>
                          <a:spcPct val="0"/>
                        </a:spcAft>
                      </a:pPr>
                      <a:r>
                        <a:rPr lang="en-US" altLang="zh-CN" sz="1400">
                          <a:latin typeface="宋体" panose="02010600030101010101" pitchFamily="2" charset="-122"/>
                          <a:ea typeface="宋体" panose="02010600030101010101" pitchFamily="2" charset="-122"/>
                        </a:rPr>
                        <a:t> </a:t>
                      </a:r>
                      <a:endParaRPr lang="en-US" altLang="zh-CN" sz="1400">
                        <a:latin typeface="宋体" panose="02010600030101010101" pitchFamily="2" charset="-122"/>
                        <a:ea typeface="宋体" panose="02010600030101010101" pitchFamily="2" charset="-122"/>
                      </a:endParaRPr>
                    </a:p>
                  </a:txBody>
                  <a:tcPr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304800" algn="just">
                        <a:lnSpc>
                          <a:spcPct val="150000"/>
                        </a:lnSpc>
                        <a:spcBef>
                          <a:spcPct val="0"/>
                        </a:spcBef>
                        <a:spcAft>
                          <a:spcPct val="0"/>
                        </a:spcAft>
                      </a:pPr>
                      <a:r>
                        <a:rPr lang="en-US" altLang="zh-CN" sz="1400">
                          <a:latin typeface="宋体" panose="02010600030101010101" pitchFamily="2" charset="-122"/>
                          <a:ea typeface="宋体" panose="02010600030101010101" pitchFamily="2" charset="-122"/>
                        </a:rPr>
                        <a:t> </a:t>
                      </a:r>
                      <a:endParaRPr lang="en-US" altLang="zh-CN" sz="1400">
                        <a:latin typeface="宋体" panose="02010600030101010101" pitchFamily="2" charset="-122"/>
                        <a:ea typeface="宋体" panose="02010600030101010101" pitchFamily="2" charset="-122"/>
                      </a:endParaRPr>
                    </a:p>
                  </a:txBody>
                  <a:tcPr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411480">
                <a:tc gridSpan="4">
                  <a:txBody>
                    <a:bodyPr/>
                    <a:p>
                      <a:pPr marL="0" indent="304800" algn="just">
                        <a:lnSpc>
                          <a:spcPct val="150000"/>
                        </a:lnSpc>
                        <a:spcBef>
                          <a:spcPct val="0"/>
                        </a:spcBef>
                        <a:spcAft>
                          <a:spcPct val="0"/>
                        </a:spcAft>
                      </a:pPr>
                      <a:r>
                        <a:rPr lang="zh-CN" sz="1400">
                          <a:latin typeface="宋体" panose="02010600030101010101" pitchFamily="2" charset="-122"/>
                          <a:ea typeface="宋体" panose="02010600030101010101" pitchFamily="2" charset="-122"/>
                        </a:rPr>
                        <a:t>连续量的特性</a:t>
                      </a:r>
                      <a:r>
                        <a:rPr lang="zh-CN" sz="1400">
                          <a:latin typeface="宋体" panose="02010600030101010101" pitchFamily="2" charset="-122"/>
                          <a:ea typeface="宋体" panose="02010600030101010101" pitchFamily="2" charset="-122"/>
                        </a:rPr>
                        <a:t>：</a:t>
                      </a:r>
                      <a:endParaRPr lang="zh-CN" sz="1400">
                        <a:latin typeface="宋体" panose="02010600030101010101" pitchFamily="2" charset="-122"/>
                        <a:ea typeface="宋体" panose="02010600030101010101" pitchFamily="2" charset="-122"/>
                      </a:endParaRPr>
                    </a:p>
                  </a:txBody>
                  <a:tcPr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hMerge="1">
                  <a:tcP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c hMerge="1">
                  <a:tcP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c hMerge="1">
                  <a:tcPr>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4294967295"/>
          </p:nvPr>
        </p:nvSpPr>
        <p:spPr>
          <a:xfrm>
            <a:off x="154940" y="6426200"/>
            <a:ext cx="3949065" cy="220980"/>
          </a:xfrm>
          <a:prstGeom prst="rect">
            <a:avLst/>
          </a:prstGeom>
        </p:spPr>
        <p:txBody>
          <a:bodyPr/>
          <a:lstStyle/>
          <a:p>
            <a:r>
              <a:rPr lang="zh-CN" altLang="en-US" sz="1800">
                <a:solidFill>
                  <a:schemeClr val="bg1"/>
                </a:solidFill>
                <a:latin typeface="方正楷体_GB2312" panose="02000000000000000000" charset="-122"/>
                <a:ea typeface="方正楷体_GB2312" panose="02000000000000000000" charset="-122"/>
              </a:rPr>
              <a:t>作者和日期</a:t>
            </a:r>
            <a:endParaRPr lang="zh-CN" altLang="en-US" sz="1800">
              <a:solidFill>
                <a:schemeClr val="bg1"/>
              </a:solidFill>
              <a:latin typeface="方正楷体_GB2312" panose="02000000000000000000" charset="-122"/>
              <a:ea typeface="方正楷体_GB2312" panose="02000000000000000000" charset="-122"/>
            </a:endParaRPr>
          </a:p>
        </p:txBody>
      </p:sp>
      <p:sp>
        <p:nvSpPr>
          <p:cNvPr id="10" name="文本框 9"/>
          <p:cNvSpPr txBox="1"/>
          <p:nvPr>
            <p:custDataLst>
              <p:tags r:id="rId1"/>
            </p:custDataLst>
          </p:nvPr>
        </p:nvSpPr>
        <p:spPr>
          <a:xfrm>
            <a:off x="318135" y="1129030"/>
            <a:ext cx="3223260" cy="398780"/>
          </a:xfrm>
          <a:prstGeom prst="rect">
            <a:avLst/>
          </a:prstGeom>
          <a:noFill/>
        </p:spPr>
        <p:txBody>
          <a:bodyPr wrap="square" rtlCol="0" anchor="t">
            <a:spAutoFit/>
          </a:bodyPr>
          <a:p>
            <a:pPr algn="ctr"/>
            <a:r>
              <a:rPr lang="zh-CN" altLang="en-US" sz="2000" b="1">
                <a:latin typeface="微软雅黑" panose="020B0503020204020204" charset="-122"/>
                <a:ea typeface="微软雅黑" panose="020B0503020204020204" charset="-122"/>
                <a:sym typeface="+mn-ea"/>
              </a:rPr>
              <a:t>实验准备</a:t>
            </a:r>
            <a:endParaRPr lang="zh-CN" altLang="en-US" sz="2000" b="1">
              <a:latin typeface="微软雅黑" panose="020B0503020204020204" charset="-122"/>
              <a:ea typeface="微软雅黑" panose="020B0503020204020204" charset="-122"/>
              <a:sym typeface="+mn-ea"/>
            </a:endParaRPr>
          </a:p>
        </p:txBody>
      </p:sp>
      <p:sp>
        <p:nvSpPr>
          <p:cNvPr id="6" name="圆角矩形 5"/>
          <p:cNvSpPr/>
          <p:nvPr>
            <p:custDataLst>
              <p:tags r:id="rId2"/>
            </p:custDataLst>
          </p:nvPr>
        </p:nvSpPr>
        <p:spPr>
          <a:xfrm>
            <a:off x="190500" y="1043305"/>
            <a:ext cx="753110" cy="528320"/>
          </a:xfrm>
          <a:prstGeom prst="roundRect">
            <a:avLst/>
          </a:prstGeom>
          <a:solidFill>
            <a:schemeClr val="accent2">
              <a:lumMod val="20000"/>
              <a:lumOff val="80000"/>
            </a:schemeClr>
          </a:solidFill>
          <a:ln>
            <a:solidFill>
              <a:srgbClr val="F090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b="1">
                <a:solidFill>
                  <a:schemeClr val="accent2"/>
                </a:solidFill>
              </a:rPr>
              <a:t>P42</a:t>
            </a:r>
            <a:endParaRPr lang="en-US" altLang="zh-CN" sz="2400" b="1">
              <a:solidFill>
                <a:schemeClr val="accent2"/>
              </a:solidFill>
            </a:endParaRPr>
          </a:p>
        </p:txBody>
      </p:sp>
      <p:grpSp>
        <p:nvGrpSpPr>
          <p:cNvPr id="58" name="组合 58"/>
          <p:cNvGrpSpPr/>
          <p:nvPr/>
        </p:nvGrpSpPr>
        <p:grpSpPr>
          <a:xfrm>
            <a:off x="916305" y="1778000"/>
            <a:ext cx="5194935" cy="2457450"/>
            <a:chOff x="2602" y="63127"/>
            <a:chExt cx="7045" cy="2972"/>
          </a:xfrm>
        </p:grpSpPr>
        <p:grpSp>
          <p:nvGrpSpPr>
            <p:cNvPr id="129" name="组合 129"/>
            <p:cNvGrpSpPr/>
            <p:nvPr/>
          </p:nvGrpSpPr>
          <p:grpSpPr>
            <a:xfrm>
              <a:off x="2602" y="63127"/>
              <a:ext cx="7045" cy="2972"/>
              <a:chOff x="5690" y="59727"/>
              <a:chExt cx="7952" cy="3896"/>
            </a:xfrm>
          </p:grpSpPr>
          <p:pic>
            <p:nvPicPr>
              <p:cNvPr id="77" name="图片 4"/>
              <p:cNvPicPr>
                <a:picLocks noChangeAspect="1"/>
              </p:cNvPicPr>
              <p:nvPr/>
            </p:nvPicPr>
            <p:blipFill>
              <a:blip r:embed="rId3">
                <a:clrChange>
                  <a:clrFrom>
                    <a:srgbClr val="D9EEFF">
                      <a:alpha val="100000"/>
                    </a:srgbClr>
                  </a:clrFrom>
                  <a:clrTo>
                    <a:srgbClr val="D9EEFF">
                      <a:alpha val="100000"/>
                      <a:alpha val="0"/>
                    </a:srgbClr>
                  </a:clrTo>
                </a:clrChange>
              </a:blip>
              <a:srcRect l="1382" r="3206" b="4499"/>
              <a:stretch>
                <a:fillRect/>
              </a:stretch>
            </p:blipFill>
            <p:spPr>
              <a:xfrm>
                <a:off x="7313" y="59727"/>
                <a:ext cx="4131" cy="3896"/>
              </a:xfrm>
              <a:prstGeom prst="rect">
                <a:avLst/>
              </a:prstGeom>
              <a:noFill/>
              <a:ln>
                <a:noFill/>
              </a:ln>
            </p:spPr>
          </p:pic>
          <p:cxnSp>
            <p:nvCxnSpPr>
              <p:cNvPr id="78" name="直接箭头连接符 78"/>
              <p:cNvCxnSpPr/>
              <p:nvPr/>
            </p:nvCxnSpPr>
            <p:spPr>
              <a:xfrm flipH="1" flipV="1">
                <a:off x="6434" y="61439"/>
                <a:ext cx="989" cy="3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79" name="文本框 79"/>
              <p:cNvSpPr txBox="1"/>
              <p:nvPr/>
            </p:nvSpPr>
            <p:spPr>
              <a:xfrm>
                <a:off x="5690" y="60716"/>
                <a:ext cx="1763" cy="673"/>
              </a:xfrm>
              <a:prstGeom prst="rect">
                <a:avLst/>
              </a:prstGeom>
              <a:no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just"/>
                <a:r>
                  <a:rPr lang="en-US" altLang="zh-CN" sz="1400" kern="100">
                    <a:latin typeface="Calibri" panose="020F0502020204030204"/>
                    <a:ea typeface="宋体" panose="02010600030101010101" pitchFamily="2" charset="-122"/>
                    <a:cs typeface="Times New Roman" panose="02020603050405020304"/>
                    <a:sym typeface="Times New Roman" panose="02020603050405020304"/>
                  </a:rPr>
                  <a:t>声音传感器</a:t>
                </a:r>
                <a:endParaRPr lang="en-US" altLang="zh-CN" sz="1400" kern="100">
                  <a:latin typeface="Calibri" panose="020F0502020204030204"/>
                  <a:ea typeface="宋体" panose="02010600030101010101" pitchFamily="2" charset="-122"/>
                  <a:cs typeface="Times New Roman" panose="02020603050405020304"/>
                  <a:sym typeface="Times New Roman" panose="02020603050405020304"/>
                </a:endParaRPr>
              </a:p>
            </p:txBody>
          </p:sp>
          <p:sp>
            <p:nvSpPr>
              <p:cNvPr id="80" name="文本框 80"/>
              <p:cNvSpPr txBox="1"/>
              <p:nvPr/>
            </p:nvSpPr>
            <p:spPr>
              <a:xfrm>
                <a:off x="11974" y="61008"/>
                <a:ext cx="1668" cy="827"/>
              </a:xfrm>
              <a:prstGeom prst="rect">
                <a:avLst/>
              </a:prstGeom>
              <a:no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just"/>
                <a:r>
                  <a:rPr lang="en-US" altLang="zh-CN" sz="1400" kern="100">
                    <a:latin typeface="Calibri" panose="020F0502020204030204"/>
                    <a:ea typeface="宋体" panose="02010600030101010101" pitchFamily="2" charset="-122"/>
                    <a:cs typeface="Times New Roman" panose="02020603050405020304"/>
                    <a:sym typeface="Times New Roman" panose="02020603050405020304"/>
                  </a:rPr>
                  <a:t>光线传感器</a:t>
                </a:r>
                <a:endParaRPr lang="en-US" altLang="zh-CN" sz="1400" kern="100">
                  <a:latin typeface="Calibri" panose="020F0502020204030204"/>
                  <a:ea typeface="宋体" panose="02010600030101010101" pitchFamily="2" charset="-122"/>
                  <a:cs typeface="Times New Roman" panose="02020603050405020304"/>
                  <a:sym typeface="Times New Roman" panose="02020603050405020304"/>
                </a:endParaRPr>
              </a:p>
            </p:txBody>
          </p:sp>
          <p:cxnSp>
            <p:nvCxnSpPr>
              <p:cNvPr id="81" name="直接箭头连接符 81"/>
              <p:cNvCxnSpPr/>
              <p:nvPr/>
            </p:nvCxnSpPr>
            <p:spPr>
              <a:xfrm flipV="1">
                <a:off x="11290" y="61261"/>
                <a:ext cx="800" cy="233"/>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83" name="文本框 83"/>
              <p:cNvSpPr txBox="1"/>
              <p:nvPr/>
            </p:nvSpPr>
            <p:spPr>
              <a:xfrm>
                <a:off x="12034" y="60048"/>
                <a:ext cx="1205" cy="659"/>
              </a:xfrm>
              <a:prstGeom prst="rect">
                <a:avLst/>
              </a:prstGeom>
              <a:no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just"/>
                <a:r>
                  <a:rPr lang="en-US" altLang="zh-CN" sz="1400" kern="100">
                    <a:solidFill>
                      <a:srgbClr val="000000"/>
                    </a:solidFill>
                    <a:latin typeface="Calibri" panose="020F0502020204030204"/>
                    <a:ea typeface="宋体" panose="02010600030101010101" pitchFamily="2" charset="-122"/>
                    <a:cs typeface="Times New Roman" panose="02020603050405020304"/>
                    <a:sym typeface="Times New Roman" panose="02020603050405020304"/>
                  </a:rPr>
                  <a:t>RGB</a:t>
                </a:r>
                <a:r>
                  <a:rPr lang="en-US" altLang="zh-CN" sz="1400" kern="100">
                    <a:latin typeface="Calibri" panose="020F0502020204030204"/>
                    <a:ea typeface="宋体" panose="02010600030101010101" pitchFamily="2" charset="-122"/>
                    <a:cs typeface="Times New Roman" panose="02020603050405020304"/>
                    <a:sym typeface="Times New Roman" panose="02020603050405020304"/>
                  </a:rPr>
                  <a:t>灯</a:t>
                </a:r>
                <a:endParaRPr lang="en-US" altLang="zh-CN" sz="1400" kern="100">
                  <a:latin typeface="Calibri" panose="020F0502020204030204"/>
                  <a:ea typeface="宋体" panose="02010600030101010101" pitchFamily="2" charset="-122"/>
                  <a:cs typeface="Times New Roman" panose="02020603050405020304"/>
                  <a:sym typeface="Times New Roman" panose="02020603050405020304"/>
                </a:endParaRPr>
              </a:p>
            </p:txBody>
          </p:sp>
          <p:cxnSp>
            <p:nvCxnSpPr>
              <p:cNvPr id="84" name="直接箭头连接符 84"/>
              <p:cNvCxnSpPr>
                <a:endCxn id="83" idx="1"/>
              </p:cNvCxnSpPr>
              <p:nvPr/>
            </p:nvCxnSpPr>
            <p:spPr>
              <a:xfrm flipV="1">
                <a:off x="9979" y="60378"/>
                <a:ext cx="2055" cy="141"/>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grpSp>
        <p:sp>
          <p:nvSpPr>
            <p:cNvPr id="48" name="矩形 48"/>
            <p:cNvSpPr/>
            <p:nvPr/>
          </p:nvSpPr>
          <p:spPr>
            <a:xfrm>
              <a:off x="4759" y="64848"/>
              <a:ext cx="1208" cy="382"/>
            </a:xfrm>
            <a:prstGeom prst="rect">
              <a:avLst/>
            </a:prstGeom>
            <a:solidFill>
              <a:srgbClr val="E4E5E5"/>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12" name="清华大学活动主题大标题"/>
          <p:cNvSpPr txBox="1"/>
          <p:nvPr>
            <p:custDataLst>
              <p:tags r:id="rId4"/>
            </p:custDataLst>
          </p:nvPr>
        </p:nvSpPr>
        <p:spPr>
          <a:xfrm>
            <a:off x="460821" y="220015"/>
            <a:ext cx="665480" cy="655320"/>
          </a:xfrm>
          <a:prstGeom prst="rect">
            <a:avLst/>
          </a:prstGeom>
          <a:ln w="12700">
            <a:miter lim="400000"/>
          </a:ln>
        </p:spPr>
        <p:txBody>
          <a:bodyPr wrap="none" lIns="50800" tIns="50800" rIns="50800" bIns="50800" anchor="ctr">
            <a:spAutoFit/>
          </a:bodyPr>
          <a:lstStyle>
            <a:lvl1pPr>
              <a:defRPr sz="9800" b="1">
                <a:solidFill>
                  <a:srgbClr val="FFFFFF"/>
                </a:solidFill>
                <a:latin typeface="思源黑体" panose="020B0500000000090000" charset="-122"/>
                <a:ea typeface="思源黑体" panose="020B0500000000090000" charset="-122"/>
                <a:cs typeface="思源黑体" panose="020B0500000000090000" charset="-122"/>
                <a:sym typeface="思源黑体" panose="020B0500000000090000" charset="-122"/>
              </a:defRPr>
            </a:lvl1pPr>
          </a:lstStyle>
          <a:p>
            <a:r>
              <a:rPr lang="en-US" sz="3600" dirty="0">
                <a:solidFill>
                  <a:schemeClr val="bg1"/>
                </a:solidFill>
                <a:uFillTx/>
                <a:latin typeface="Microsoft YaHei UI" panose="020B0503020204020204" pitchFamily="34" charset="-122"/>
                <a:ea typeface="Microsoft YaHei UI" panose="020B0503020204020204" pitchFamily="34" charset="-122"/>
              </a:rPr>
              <a:t>02</a:t>
            </a:r>
            <a:endParaRPr lang="en-US" sz="3600" dirty="0">
              <a:solidFill>
                <a:schemeClr val="bg1"/>
              </a:solidFill>
              <a:uFillTx/>
              <a:latin typeface="Microsoft YaHei UI" panose="020B0503020204020204" pitchFamily="34" charset="-122"/>
              <a:ea typeface="Microsoft YaHei UI" panose="020B0503020204020204" pitchFamily="34" charset="-122"/>
            </a:endParaRPr>
          </a:p>
        </p:txBody>
      </p:sp>
      <p:sp>
        <p:nvSpPr>
          <p:cNvPr id="13" name="标题 12"/>
          <p:cNvSpPr>
            <a:spLocks noGrp="1"/>
          </p:cNvSpPr>
          <p:nvPr>
            <p:ph type="title"/>
          </p:nvPr>
        </p:nvSpPr>
        <p:spPr>
          <a:xfrm>
            <a:off x="1470025" y="283845"/>
            <a:ext cx="2227580" cy="544830"/>
          </a:xfrm>
        </p:spPr>
        <p:txBody>
          <a:bodyPr/>
          <a:lstStyle/>
          <a:p>
            <a:r>
              <a:rPr altLang="en-US" sz="2800" dirty="0">
                <a:sym typeface="+mn-ea"/>
              </a:rPr>
              <a:t>研究连续量</a:t>
            </a:r>
            <a:endParaRPr lang="zh-CN" altLang="en-US" sz="2800" dirty="0"/>
          </a:p>
        </p:txBody>
      </p:sp>
      <p:sp>
        <p:nvSpPr>
          <p:cNvPr id="14" name="文本框 13"/>
          <p:cNvSpPr txBox="1"/>
          <p:nvPr/>
        </p:nvSpPr>
        <p:spPr>
          <a:xfrm>
            <a:off x="462598" y="5062538"/>
            <a:ext cx="5080000" cy="398780"/>
          </a:xfrm>
          <a:prstGeom prst="rect">
            <a:avLst/>
          </a:prstGeom>
        </p:spPr>
        <p:txBody>
          <a:bodyPr>
            <a:spAutoFit/>
          </a:bodyPr>
          <a:p>
            <a:r>
              <a:rPr lang="zh-CN" altLang="en-US" sz="2000">
                <a:solidFill>
                  <a:srgbClr val="231F20"/>
                </a:solidFill>
                <a:latin typeface="微软雅黑" panose="020B0503020204020204" charset="-122"/>
                <a:ea typeface="微软雅黑" panose="020B0503020204020204" charset="-122"/>
                <a:cs typeface="微软雅黑" panose="020B0503020204020204" charset="-122"/>
              </a:rPr>
              <a:t>图 </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2.1.4</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　主控板板载多个传感器和执行器</a:t>
            </a:r>
            <a:endParaRPr lang="zh-CN" altLang="en-US" sz="200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6" name="文本框 15"/>
          <p:cNvSpPr txBox="1"/>
          <p:nvPr/>
        </p:nvSpPr>
        <p:spPr>
          <a:xfrm>
            <a:off x="6344285" y="5062855"/>
            <a:ext cx="3744595" cy="398780"/>
          </a:xfrm>
          <a:prstGeom prst="rect">
            <a:avLst/>
          </a:prstGeom>
        </p:spPr>
        <p:txBody>
          <a:bodyPr wrap="square">
            <a:spAutoFit/>
          </a:bodyPr>
          <a:p>
            <a:r>
              <a:rPr lang="zh-CN" altLang="en-US" sz="2000">
                <a:solidFill>
                  <a:srgbClr val="231F20"/>
                </a:solidFill>
                <a:latin typeface="微软雅黑" panose="020B0503020204020204" charset="-122"/>
                <a:ea typeface="微软雅黑" panose="020B0503020204020204" charset="-122"/>
                <a:cs typeface="微软雅黑" panose="020B0503020204020204" charset="-122"/>
              </a:rPr>
              <a:t>图 2.1.5　编程软件的指令模块</a:t>
            </a:r>
            <a:endParaRPr lang="zh-CN" altLang="en-US" sz="2000">
              <a:solidFill>
                <a:srgbClr val="231F20"/>
              </a:solidFill>
              <a:latin typeface="微软雅黑" panose="020B0503020204020204" charset="-122"/>
              <a:ea typeface="微软雅黑" panose="020B0503020204020204" charset="-122"/>
              <a:cs typeface="微软雅黑" panose="020B0503020204020204" charset="-122"/>
            </a:endParaRPr>
          </a:p>
        </p:txBody>
      </p:sp>
      <p:grpSp>
        <p:nvGrpSpPr>
          <p:cNvPr id="134" name="组合 134"/>
          <p:cNvGrpSpPr/>
          <p:nvPr/>
        </p:nvGrpSpPr>
        <p:grpSpPr>
          <a:xfrm>
            <a:off x="6426518" y="1910715"/>
            <a:ext cx="3590290" cy="2000250"/>
            <a:chOff x="5425" y="72421"/>
            <a:chExt cx="5654" cy="3150"/>
          </a:xfrm>
        </p:grpSpPr>
        <p:pic>
          <p:nvPicPr>
            <p:cNvPr id="95" name="图片 1"/>
            <p:cNvPicPr>
              <a:picLocks noChangeAspect="1"/>
            </p:cNvPicPr>
            <p:nvPr/>
          </p:nvPicPr>
          <p:blipFill>
            <a:blip r:embed="rId5"/>
            <a:stretch>
              <a:fillRect/>
            </a:stretch>
          </p:blipFill>
          <p:spPr>
            <a:xfrm>
              <a:off x="5425" y="72421"/>
              <a:ext cx="5655" cy="3150"/>
            </a:xfrm>
            <a:prstGeom prst="rect">
              <a:avLst/>
            </a:prstGeom>
            <a:noFill/>
            <a:ln>
              <a:noFill/>
            </a:ln>
          </p:spPr>
        </p:pic>
        <p:sp>
          <p:nvSpPr>
            <p:cNvPr id="118" name="矩形 118"/>
            <p:cNvSpPr/>
            <p:nvPr/>
          </p:nvSpPr>
          <p:spPr>
            <a:xfrm>
              <a:off x="5579" y="72524"/>
              <a:ext cx="1908" cy="630"/>
            </a:xfrm>
            <a:prstGeom prst="rect">
              <a:avLst/>
            </a:prstGeom>
            <a:solidFill>
              <a:srgbClr val="008CFF"/>
            </a:solidFill>
            <a:ln>
              <a:noFill/>
            </a:ln>
          </p:spPr>
          <p:style>
            <a:lnRef idx="2">
              <a:schemeClr val="accent1">
                <a:shade val="50000"/>
              </a:schemeClr>
            </a:lnRef>
            <a:fillRef idx="1">
              <a:schemeClr val="accent1"/>
            </a:fillRef>
            <a:effectRef idx="0">
              <a:schemeClr val="accent1"/>
            </a:effectRef>
            <a:fontRef idx="minor">
              <a:schemeClr val="lt1"/>
            </a:fontRef>
          </p:style>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4294967295"/>
          </p:nvPr>
        </p:nvSpPr>
        <p:spPr>
          <a:xfrm>
            <a:off x="154940" y="6426200"/>
            <a:ext cx="3949065" cy="220980"/>
          </a:xfrm>
          <a:prstGeom prst="rect">
            <a:avLst/>
          </a:prstGeom>
        </p:spPr>
        <p:txBody>
          <a:bodyPr/>
          <a:lstStyle/>
          <a:p>
            <a:r>
              <a:rPr lang="zh-CN" altLang="en-US" sz="1800">
                <a:solidFill>
                  <a:schemeClr val="bg1"/>
                </a:solidFill>
                <a:latin typeface="方正楷体_GB2312" panose="02000000000000000000" charset="-122"/>
                <a:ea typeface="方正楷体_GB2312" panose="02000000000000000000" charset="-122"/>
              </a:rPr>
              <a:t>作者和日期</a:t>
            </a:r>
            <a:endParaRPr lang="zh-CN" altLang="en-US" sz="1800">
              <a:solidFill>
                <a:schemeClr val="bg1"/>
              </a:solidFill>
              <a:latin typeface="方正楷体_GB2312" panose="02000000000000000000" charset="-122"/>
              <a:ea typeface="方正楷体_GB2312" panose="02000000000000000000" charset="-122"/>
            </a:endParaRPr>
          </a:p>
        </p:txBody>
      </p:sp>
      <p:sp>
        <p:nvSpPr>
          <p:cNvPr id="10" name="文本框 9"/>
          <p:cNvSpPr txBox="1"/>
          <p:nvPr>
            <p:custDataLst>
              <p:tags r:id="rId1"/>
            </p:custDataLst>
          </p:nvPr>
        </p:nvSpPr>
        <p:spPr>
          <a:xfrm>
            <a:off x="318135" y="1129030"/>
            <a:ext cx="3223260" cy="398780"/>
          </a:xfrm>
          <a:prstGeom prst="rect">
            <a:avLst/>
          </a:prstGeom>
          <a:noFill/>
        </p:spPr>
        <p:txBody>
          <a:bodyPr wrap="square" rtlCol="0" anchor="t">
            <a:spAutoFit/>
          </a:bodyPr>
          <a:p>
            <a:pPr algn="ctr"/>
            <a:r>
              <a:rPr lang="zh-CN" altLang="en-US" sz="2000" b="1">
                <a:latin typeface="微软雅黑" panose="020B0503020204020204" charset="-122"/>
                <a:ea typeface="微软雅黑" panose="020B0503020204020204" charset="-122"/>
                <a:sym typeface="+mn-ea"/>
              </a:rPr>
              <a:t>实验操作</a:t>
            </a:r>
            <a:endParaRPr lang="zh-CN" altLang="en-US" sz="2000" b="1">
              <a:latin typeface="微软雅黑" panose="020B0503020204020204" charset="-122"/>
              <a:ea typeface="微软雅黑" panose="020B0503020204020204" charset="-122"/>
              <a:sym typeface="+mn-ea"/>
            </a:endParaRPr>
          </a:p>
        </p:txBody>
      </p:sp>
      <p:sp>
        <p:nvSpPr>
          <p:cNvPr id="6" name="圆角矩形 5"/>
          <p:cNvSpPr/>
          <p:nvPr>
            <p:custDataLst>
              <p:tags r:id="rId2"/>
            </p:custDataLst>
          </p:nvPr>
        </p:nvSpPr>
        <p:spPr>
          <a:xfrm>
            <a:off x="190500" y="1043305"/>
            <a:ext cx="753110" cy="528320"/>
          </a:xfrm>
          <a:prstGeom prst="roundRect">
            <a:avLst/>
          </a:prstGeom>
          <a:solidFill>
            <a:schemeClr val="accent2">
              <a:lumMod val="20000"/>
              <a:lumOff val="80000"/>
            </a:schemeClr>
          </a:solidFill>
          <a:ln>
            <a:solidFill>
              <a:srgbClr val="F090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b="1">
                <a:solidFill>
                  <a:schemeClr val="accent2"/>
                </a:solidFill>
              </a:rPr>
              <a:t>P42</a:t>
            </a:r>
            <a:endParaRPr lang="en-US" altLang="zh-CN" sz="2400" b="1">
              <a:solidFill>
                <a:schemeClr val="accent2"/>
              </a:solidFill>
            </a:endParaRPr>
          </a:p>
        </p:txBody>
      </p:sp>
      <p:sp>
        <p:nvSpPr>
          <p:cNvPr id="12" name="清华大学活动主题大标题"/>
          <p:cNvSpPr txBox="1"/>
          <p:nvPr>
            <p:custDataLst>
              <p:tags r:id="rId3"/>
            </p:custDataLst>
          </p:nvPr>
        </p:nvSpPr>
        <p:spPr>
          <a:xfrm>
            <a:off x="460821" y="220015"/>
            <a:ext cx="665480" cy="655320"/>
          </a:xfrm>
          <a:prstGeom prst="rect">
            <a:avLst/>
          </a:prstGeom>
          <a:ln w="12700">
            <a:miter lim="400000"/>
          </a:ln>
        </p:spPr>
        <p:txBody>
          <a:bodyPr wrap="none" lIns="50800" tIns="50800" rIns="50800" bIns="50800" anchor="ctr">
            <a:spAutoFit/>
          </a:bodyPr>
          <a:lstStyle>
            <a:lvl1pPr>
              <a:defRPr sz="9800" b="1">
                <a:solidFill>
                  <a:srgbClr val="FFFFFF"/>
                </a:solidFill>
                <a:latin typeface="思源黑体" panose="020B0500000000090000" charset="-122"/>
                <a:ea typeface="思源黑体" panose="020B0500000000090000" charset="-122"/>
                <a:cs typeface="思源黑体" panose="020B0500000000090000" charset="-122"/>
                <a:sym typeface="思源黑体" panose="020B0500000000090000" charset="-122"/>
              </a:defRPr>
            </a:lvl1pPr>
          </a:lstStyle>
          <a:p>
            <a:r>
              <a:rPr lang="en-US" sz="3600" dirty="0">
                <a:solidFill>
                  <a:schemeClr val="bg1"/>
                </a:solidFill>
                <a:uFillTx/>
                <a:latin typeface="Microsoft YaHei UI" panose="020B0503020204020204" pitchFamily="34" charset="-122"/>
                <a:ea typeface="Microsoft YaHei UI" panose="020B0503020204020204" pitchFamily="34" charset="-122"/>
              </a:rPr>
              <a:t>02</a:t>
            </a:r>
            <a:endParaRPr lang="en-US" sz="3600" dirty="0">
              <a:solidFill>
                <a:schemeClr val="bg1"/>
              </a:solidFill>
              <a:uFillTx/>
              <a:latin typeface="Microsoft YaHei UI" panose="020B0503020204020204" pitchFamily="34" charset="-122"/>
              <a:ea typeface="Microsoft YaHei UI" panose="020B0503020204020204" pitchFamily="34" charset="-122"/>
            </a:endParaRPr>
          </a:p>
        </p:txBody>
      </p:sp>
      <p:sp>
        <p:nvSpPr>
          <p:cNvPr id="13" name="标题 12"/>
          <p:cNvSpPr>
            <a:spLocks noGrp="1"/>
          </p:cNvSpPr>
          <p:nvPr>
            <p:ph type="title"/>
          </p:nvPr>
        </p:nvSpPr>
        <p:spPr>
          <a:xfrm>
            <a:off x="1470025" y="283845"/>
            <a:ext cx="2227580" cy="544830"/>
          </a:xfrm>
        </p:spPr>
        <p:txBody>
          <a:bodyPr/>
          <a:lstStyle/>
          <a:p>
            <a:r>
              <a:rPr altLang="en-US" sz="2800" dirty="0">
                <a:sym typeface="+mn-ea"/>
              </a:rPr>
              <a:t>研究连续量</a:t>
            </a:r>
            <a:endParaRPr lang="zh-CN" altLang="en-US" sz="2800" dirty="0"/>
          </a:p>
        </p:txBody>
      </p:sp>
      <p:sp>
        <p:nvSpPr>
          <p:cNvPr id="16" name="文本框 15"/>
          <p:cNvSpPr txBox="1"/>
          <p:nvPr/>
        </p:nvSpPr>
        <p:spPr>
          <a:xfrm>
            <a:off x="3541395" y="4925060"/>
            <a:ext cx="4942205" cy="398780"/>
          </a:xfrm>
          <a:prstGeom prst="rect">
            <a:avLst/>
          </a:prstGeom>
        </p:spPr>
        <p:txBody>
          <a:bodyPr wrap="square">
            <a:spAutoFit/>
          </a:bodyPr>
          <a:p>
            <a:r>
              <a:rPr lang="zh-CN" altLang="en-US" sz="2000">
                <a:solidFill>
                  <a:srgbClr val="231F20"/>
                </a:solidFill>
                <a:latin typeface="微软雅黑" panose="020B0503020204020204" charset="-122"/>
                <a:ea typeface="微软雅黑" panose="020B0503020204020204" charset="-122"/>
                <a:cs typeface="微软雅黑" panose="020B0503020204020204" charset="-122"/>
              </a:rPr>
              <a:t>2.1.6　利用主控板采集声音的大小</a:t>
            </a:r>
            <a:endParaRPr lang="zh-CN" altLang="en-US" sz="2000">
              <a:solidFill>
                <a:srgbClr val="231F20"/>
              </a:solidFill>
              <a:latin typeface="微软雅黑" panose="020B0503020204020204" charset="-122"/>
              <a:ea typeface="微软雅黑" panose="020B0503020204020204" charset="-122"/>
              <a:cs typeface="微软雅黑" panose="020B0503020204020204" charset="-122"/>
            </a:endParaRPr>
          </a:p>
        </p:txBody>
      </p:sp>
      <p:grpSp>
        <p:nvGrpSpPr>
          <p:cNvPr id="3" name="组合 2"/>
          <p:cNvGrpSpPr/>
          <p:nvPr/>
        </p:nvGrpSpPr>
        <p:grpSpPr>
          <a:xfrm>
            <a:off x="1932305" y="2553970"/>
            <a:ext cx="6917055" cy="2146935"/>
            <a:chOff x="4051" y="3222"/>
            <a:chExt cx="10893" cy="3381"/>
          </a:xfrm>
        </p:grpSpPr>
        <p:grpSp>
          <p:nvGrpSpPr>
            <p:cNvPr id="142" name="组合 142"/>
            <p:cNvGrpSpPr/>
            <p:nvPr/>
          </p:nvGrpSpPr>
          <p:grpSpPr>
            <a:xfrm>
              <a:off x="4051" y="3222"/>
              <a:ext cx="10893" cy="3381"/>
              <a:chOff x="4030" y="76756"/>
              <a:chExt cx="8292" cy="2168"/>
            </a:xfrm>
          </p:grpSpPr>
          <p:pic>
            <p:nvPicPr>
              <p:cNvPr id="141" name="图片 3"/>
              <p:cNvPicPr>
                <a:picLocks noChangeAspect="1"/>
              </p:cNvPicPr>
              <p:nvPr/>
            </p:nvPicPr>
            <p:blipFill>
              <a:blip r:embed="rId4"/>
              <a:stretch>
                <a:fillRect/>
              </a:stretch>
            </p:blipFill>
            <p:spPr>
              <a:xfrm>
                <a:off x="4030" y="76756"/>
                <a:ext cx="8293" cy="2169"/>
              </a:xfrm>
              <a:prstGeom prst="rect">
                <a:avLst/>
              </a:prstGeom>
              <a:noFill/>
              <a:ln>
                <a:noFill/>
              </a:ln>
            </p:spPr>
          </p:pic>
          <p:sp>
            <p:nvSpPr>
              <p:cNvPr id="64" name="矩形 64"/>
              <p:cNvSpPr/>
              <p:nvPr/>
            </p:nvSpPr>
            <p:spPr>
              <a:xfrm>
                <a:off x="10434" y="78005"/>
                <a:ext cx="703" cy="260"/>
              </a:xfrm>
              <a:prstGeom prst="rect">
                <a:avLst/>
              </a:prstGeom>
              <a:solidFill>
                <a:srgbClr val="E4E5E5"/>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文本框 1"/>
            <p:cNvSpPr txBox="1"/>
            <p:nvPr/>
          </p:nvSpPr>
          <p:spPr>
            <a:xfrm>
              <a:off x="12440" y="4039"/>
              <a:ext cx="1419" cy="483"/>
            </a:xfrm>
            <a:prstGeom prst="rect">
              <a:avLst/>
            </a:prstGeom>
            <a:noFill/>
          </p:spPr>
          <p:txBody>
            <a:bodyPr wrap="square" rtlCol="0">
              <a:spAutoFit/>
            </a:bodyPr>
            <a:p>
              <a:r>
                <a:rPr lang="en-US" altLang="zh-CN" sz="1400">
                  <a:solidFill>
                    <a:srgbClr val="E4E5E5"/>
                  </a:solidFill>
                </a:rPr>
                <a:t>1688</a:t>
              </a:r>
              <a:endParaRPr lang="en-US" altLang="zh-CN" sz="1400">
                <a:solidFill>
                  <a:srgbClr val="E4E5E5"/>
                </a:solidFill>
              </a:endParaRPr>
            </a:p>
          </p:txBody>
        </p:sp>
      </p:grpSp>
      <p:sp>
        <p:nvSpPr>
          <p:cNvPr id="4" name="文本框 3"/>
          <p:cNvSpPr txBox="1"/>
          <p:nvPr/>
        </p:nvSpPr>
        <p:spPr>
          <a:xfrm>
            <a:off x="1347470" y="1828165"/>
            <a:ext cx="9164320" cy="553085"/>
          </a:xfrm>
          <a:prstGeom prst="rect">
            <a:avLst/>
          </a:prstGeom>
        </p:spPr>
        <p:txBody>
          <a:bodyPr wrap="square">
            <a:spAutoFit/>
          </a:bodyPr>
          <a:p>
            <a:pPr marL="0" lvl="1" algn="just" defTabSz="266700">
              <a:lnSpc>
                <a:spcPct val="150000"/>
              </a:lnSpc>
              <a:buClrTx/>
              <a:buSzTx/>
              <a:buFont typeface="Times New Roman" panose="02020603050405020304"/>
              <a:buAutoNum type="arabicPeriod"/>
              <a:tabLst>
                <a:tab pos="198120" algn="l"/>
              </a:tabLst>
            </a:pPr>
            <a:r>
              <a:rPr lang="en-US" altLang="zh-CN" sz="2000">
                <a:solidFill>
                  <a:srgbClr val="231F20"/>
                </a:solidFill>
                <a:latin typeface="微软雅黑" panose="020B0503020204020204" charset="-122"/>
                <a:ea typeface="微软雅黑" panose="020B0503020204020204" charset="-122"/>
                <a:cs typeface="微软雅黑" panose="020B0503020204020204" charset="-122"/>
              </a:rPr>
              <a:t>数值呈现：将获得的连续量（声音值或光线值）在OLED屏幕上予以呈现。</a:t>
            </a:r>
            <a:endParaRPr lang="en-US" altLang="zh-CN" sz="2000">
              <a:solidFill>
                <a:srgbClr val="231F2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4294967295"/>
          </p:nvPr>
        </p:nvSpPr>
        <p:spPr>
          <a:xfrm>
            <a:off x="154940" y="6426200"/>
            <a:ext cx="3949065" cy="220980"/>
          </a:xfrm>
          <a:prstGeom prst="rect">
            <a:avLst/>
          </a:prstGeom>
        </p:spPr>
        <p:txBody>
          <a:bodyPr/>
          <a:lstStyle/>
          <a:p>
            <a:r>
              <a:rPr lang="zh-CN" altLang="en-US" sz="1800">
                <a:solidFill>
                  <a:schemeClr val="bg1"/>
                </a:solidFill>
                <a:latin typeface="方正楷体_GB2312" panose="02000000000000000000" charset="-122"/>
                <a:ea typeface="方正楷体_GB2312" panose="02000000000000000000" charset="-122"/>
              </a:rPr>
              <a:t>作者和日期</a:t>
            </a:r>
            <a:endParaRPr lang="zh-CN" altLang="en-US" sz="1800">
              <a:solidFill>
                <a:schemeClr val="bg1"/>
              </a:solidFill>
              <a:latin typeface="方正楷体_GB2312" panose="02000000000000000000" charset="-122"/>
              <a:ea typeface="方正楷体_GB2312" panose="02000000000000000000" charset="-122"/>
            </a:endParaRPr>
          </a:p>
        </p:txBody>
      </p:sp>
      <p:sp>
        <p:nvSpPr>
          <p:cNvPr id="3" name="文本框 2"/>
          <p:cNvSpPr txBox="1"/>
          <p:nvPr/>
        </p:nvSpPr>
        <p:spPr>
          <a:xfrm>
            <a:off x="2911475" y="4013200"/>
            <a:ext cx="11058525" cy="1634490"/>
          </a:xfrm>
          <a:prstGeom prst="rect">
            <a:avLst/>
          </a:prstGeom>
        </p:spPr>
        <p:txBody>
          <a:bodyPr>
            <a:noAutofit/>
          </a:bodyPr>
          <a:p>
            <a:pPr indent="522605">
              <a:lnSpc>
                <a:spcPct val="150000"/>
              </a:lnSpc>
            </a:pPr>
            <a:endParaRPr sz="200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460375" y="1727200"/>
            <a:ext cx="4337685" cy="1196975"/>
          </a:xfrm>
          <a:prstGeom prst="rect">
            <a:avLst/>
          </a:prstGeom>
        </p:spPr>
        <p:txBody>
          <a:bodyPr>
            <a:noAutofit/>
          </a:bodyPr>
          <a:p>
            <a:pPr indent="522605">
              <a:lnSpc>
                <a:spcPct val="150000"/>
              </a:lnSpc>
            </a:pPr>
            <a:r>
              <a:rPr lang="zh-CN" altLang="en-US" sz="2000">
                <a:solidFill>
                  <a:srgbClr val="231F20"/>
                </a:solidFill>
                <a:latin typeface="微软雅黑" panose="020B0503020204020204" charset="-122"/>
                <a:ea typeface="微软雅黑" panose="020B0503020204020204" charset="-122"/>
                <a:cs typeface="微软雅黑" panose="020B0503020204020204" charset="-122"/>
              </a:rPr>
              <a:t>连续量除了可以以数字的形式在屏幕上显示出来，还可以利用</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 RGB </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灯做出像人吸气、呼气这样规律而富有节奏的效果，这种能呈现亮灭效果的灯被称为呼吸灯。呼吸灯的示例程序如图</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 2.1.7 </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所示。</a:t>
            </a:r>
            <a:endParaRPr sz="200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0" name="圆角矩形 9"/>
          <p:cNvSpPr/>
          <p:nvPr>
            <p:custDataLst>
              <p:tags r:id="rId1"/>
            </p:custDataLst>
          </p:nvPr>
        </p:nvSpPr>
        <p:spPr>
          <a:xfrm>
            <a:off x="1031240" y="1100455"/>
            <a:ext cx="1669415" cy="626745"/>
          </a:xfrm>
          <a:prstGeom prst="roundRect">
            <a:avLst>
              <a:gd name="adj" fmla="val 23979"/>
            </a:avLst>
          </a:prstGeom>
        </p:spPr>
        <p:style>
          <a:lnRef idx="2">
            <a:schemeClr val="lt1"/>
          </a:lnRef>
          <a:fillRef idx="1">
            <a:schemeClr val="accent1"/>
          </a:fillRef>
          <a:effectRef idx="1">
            <a:schemeClr val="accent1"/>
          </a:effectRef>
          <a:fontRef idx="minor">
            <a:schemeClr val="lt1"/>
          </a:fontRef>
        </p:style>
        <p:txBody>
          <a:bodyPr rtlCol="0" anchor="ctr"/>
          <a:p>
            <a:pPr algn="ctr"/>
            <a:r>
              <a:rPr lang="zh-CN" altLang="en-US" sz="2400" b="1">
                <a:latin typeface="微软雅黑" panose="020B0503020204020204" charset="-122"/>
                <a:ea typeface="微软雅黑" panose="020B0503020204020204" charset="-122"/>
              </a:rPr>
              <a:t>拓展提升</a:t>
            </a:r>
            <a:endParaRPr lang="zh-CN" altLang="en-US" sz="2400" b="1">
              <a:latin typeface="微软雅黑" panose="020B0503020204020204" charset="-122"/>
              <a:ea typeface="微软雅黑" panose="020B0503020204020204" charset="-122"/>
            </a:endParaRPr>
          </a:p>
        </p:txBody>
      </p:sp>
      <p:sp>
        <p:nvSpPr>
          <p:cNvPr id="11" name="圆角矩形 10"/>
          <p:cNvSpPr/>
          <p:nvPr>
            <p:custDataLst>
              <p:tags r:id="rId2"/>
            </p:custDataLst>
          </p:nvPr>
        </p:nvSpPr>
        <p:spPr>
          <a:xfrm>
            <a:off x="190500" y="1160780"/>
            <a:ext cx="753110" cy="528320"/>
          </a:xfrm>
          <a:prstGeom prst="roundRect">
            <a:avLst/>
          </a:prstGeom>
          <a:solidFill>
            <a:schemeClr val="accent2">
              <a:lumMod val="20000"/>
              <a:lumOff val="80000"/>
            </a:schemeClr>
          </a:solidFill>
          <a:ln>
            <a:solidFill>
              <a:srgbClr val="F090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b="1">
                <a:solidFill>
                  <a:schemeClr val="accent2"/>
                </a:solidFill>
              </a:rPr>
              <a:t>P42</a:t>
            </a:r>
            <a:endParaRPr lang="en-US" altLang="zh-CN" sz="2400" b="1">
              <a:solidFill>
                <a:schemeClr val="accent2"/>
              </a:solidFill>
            </a:endParaRPr>
          </a:p>
        </p:txBody>
      </p:sp>
      <p:sp>
        <p:nvSpPr>
          <p:cNvPr id="12" name="清华大学活动主题大标题"/>
          <p:cNvSpPr txBox="1"/>
          <p:nvPr>
            <p:custDataLst>
              <p:tags r:id="rId3"/>
            </p:custDataLst>
          </p:nvPr>
        </p:nvSpPr>
        <p:spPr>
          <a:xfrm>
            <a:off x="460821" y="220015"/>
            <a:ext cx="665480" cy="655320"/>
          </a:xfrm>
          <a:prstGeom prst="rect">
            <a:avLst/>
          </a:prstGeom>
          <a:ln w="12700">
            <a:miter lim="400000"/>
          </a:ln>
        </p:spPr>
        <p:txBody>
          <a:bodyPr wrap="none" lIns="50800" tIns="50800" rIns="50800" bIns="50800" anchor="ctr">
            <a:spAutoFit/>
          </a:bodyPr>
          <a:lstStyle>
            <a:lvl1pPr>
              <a:defRPr sz="9800" b="1">
                <a:solidFill>
                  <a:srgbClr val="FFFFFF"/>
                </a:solidFill>
                <a:latin typeface="思源黑体" panose="020B0500000000090000" charset="-122"/>
                <a:ea typeface="思源黑体" panose="020B0500000000090000" charset="-122"/>
                <a:cs typeface="思源黑体" panose="020B0500000000090000" charset="-122"/>
                <a:sym typeface="思源黑体" panose="020B0500000000090000" charset="-122"/>
              </a:defRPr>
            </a:lvl1pPr>
          </a:lstStyle>
          <a:p>
            <a:r>
              <a:rPr lang="en-US" sz="3600" dirty="0">
                <a:solidFill>
                  <a:schemeClr val="bg1"/>
                </a:solidFill>
                <a:uFillTx/>
                <a:latin typeface="Microsoft YaHei UI" panose="020B0503020204020204" pitchFamily="34" charset="-122"/>
                <a:ea typeface="Microsoft YaHei UI" panose="020B0503020204020204" pitchFamily="34" charset="-122"/>
              </a:rPr>
              <a:t>02</a:t>
            </a:r>
            <a:endParaRPr lang="en-US" sz="3600" dirty="0">
              <a:solidFill>
                <a:schemeClr val="bg1"/>
              </a:solidFill>
              <a:uFillTx/>
              <a:latin typeface="Microsoft YaHei UI" panose="020B0503020204020204" pitchFamily="34" charset="-122"/>
              <a:ea typeface="Microsoft YaHei UI" panose="020B0503020204020204" pitchFamily="34" charset="-122"/>
            </a:endParaRPr>
          </a:p>
        </p:txBody>
      </p:sp>
      <p:sp>
        <p:nvSpPr>
          <p:cNvPr id="13" name="标题 12"/>
          <p:cNvSpPr>
            <a:spLocks noGrp="1"/>
          </p:cNvSpPr>
          <p:nvPr>
            <p:ph type="title"/>
          </p:nvPr>
        </p:nvSpPr>
        <p:spPr>
          <a:xfrm>
            <a:off x="1470025" y="283845"/>
            <a:ext cx="2227580" cy="544830"/>
          </a:xfrm>
        </p:spPr>
        <p:txBody>
          <a:bodyPr/>
          <a:lstStyle/>
          <a:p>
            <a:r>
              <a:rPr altLang="en-US" sz="2800" dirty="0">
                <a:sym typeface="+mn-ea"/>
              </a:rPr>
              <a:t>研究连续量</a:t>
            </a:r>
            <a:endParaRPr lang="zh-CN" altLang="en-US" sz="2800" dirty="0"/>
          </a:p>
        </p:txBody>
      </p:sp>
      <p:pic>
        <p:nvPicPr>
          <p:cNvPr id="136" name="图片 2"/>
          <p:cNvPicPr>
            <a:picLocks noChangeAspect="1"/>
          </p:cNvPicPr>
          <p:nvPr/>
        </p:nvPicPr>
        <p:blipFill>
          <a:blip r:embed="rId4"/>
          <a:stretch>
            <a:fillRect/>
          </a:stretch>
        </p:blipFill>
        <p:spPr>
          <a:xfrm>
            <a:off x="5374323" y="1160780"/>
            <a:ext cx="4943475" cy="3981450"/>
          </a:xfrm>
          <a:prstGeom prst="rect">
            <a:avLst/>
          </a:prstGeom>
          <a:noFill/>
          <a:ln>
            <a:noFill/>
          </a:ln>
        </p:spPr>
      </p:pic>
      <p:sp>
        <p:nvSpPr>
          <p:cNvPr id="14" name="文本框 13"/>
          <p:cNvSpPr txBox="1"/>
          <p:nvPr/>
        </p:nvSpPr>
        <p:spPr>
          <a:xfrm>
            <a:off x="6707505" y="5248910"/>
            <a:ext cx="2546350" cy="398780"/>
          </a:xfrm>
          <a:prstGeom prst="rect">
            <a:avLst/>
          </a:prstGeom>
        </p:spPr>
        <p:txBody>
          <a:bodyPr wrap="square">
            <a:spAutoFit/>
          </a:bodyPr>
          <a:p>
            <a:pPr marL="0" indent="0" algn="just" defTabSz="266700">
              <a:spcBef>
                <a:spcPct val="0"/>
              </a:spcBef>
              <a:spcAft>
                <a:spcPct val="0"/>
              </a:spcAft>
            </a:pPr>
            <a:r>
              <a:rPr lang="en-US" altLang="zh-CN" sz="2000">
                <a:solidFill>
                  <a:srgbClr val="231F20"/>
                </a:solidFill>
                <a:latin typeface="微软雅黑" panose="020B0503020204020204" charset="-122"/>
                <a:ea typeface="微软雅黑" panose="020B0503020204020204" charset="-122"/>
                <a:cs typeface="微软雅黑" panose="020B0503020204020204" charset="-122"/>
              </a:rPr>
              <a:t>图2.1.7 呼吸灯程序</a:t>
            </a:r>
            <a:endParaRPr lang="en-US" altLang="zh-CN" sz="2000">
              <a:solidFill>
                <a:srgbClr val="231F2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4294967295"/>
          </p:nvPr>
        </p:nvSpPr>
        <p:spPr>
          <a:xfrm>
            <a:off x="154940" y="6426200"/>
            <a:ext cx="3949065" cy="220980"/>
          </a:xfrm>
          <a:prstGeom prst="rect">
            <a:avLst/>
          </a:prstGeom>
        </p:spPr>
        <p:txBody>
          <a:bodyPr/>
          <a:lstStyle/>
          <a:p>
            <a:r>
              <a:rPr lang="zh-CN" altLang="en-US" sz="1800">
                <a:solidFill>
                  <a:schemeClr val="bg1"/>
                </a:solidFill>
                <a:latin typeface="方正楷体_GB2312" panose="02000000000000000000" charset="-122"/>
                <a:ea typeface="方正楷体_GB2312" panose="02000000000000000000" charset="-122"/>
              </a:rPr>
              <a:t>作者和日期</a:t>
            </a:r>
            <a:endParaRPr lang="zh-CN" altLang="en-US" sz="1800">
              <a:solidFill>
                <a:schemeClr val="bg1"/>
              </a:solidFill>
              <a:latin typeface="方正楷体_GB2312" panose="02000000000000000000" charset="-122"/>
              <a:ea typeface="方正楷体_GB2312" panose="02000000000000000000" charset="-122"/>
            </a:endParaRPr>
          </a:p>
        </p:txBody>
      </p:sp>
      <p:sp>
        <p:nvSpPr>
          <p:cNvPr id="2" name="清华大学活动主题大标题"/>
          <p:cNvSpPr txBox="1"/>
          <p:nvPr>
            <p:custDataLst>
              <p:tags r:id="rId1"/>
            </p:custDataLst>
          </p:nvPr>
        </p:nvSpPr>
        <p:spPr>
          <a:xfrm>
            <a:off x="460821" y="220015"/>
            <a:ext cx="665480" cy="655320"/>
          </a:xfrm>
          <a:prstGeom prst="rect">
            <a:avLst/>
          </a:prstGeom>
          <a:ln w="12700">
            <a:miter lim="400000"/>
          </a:ln>
        </p:spPr>
        <p:txBody>
          <a:bodyPr wrap="none" lIns="50800" tIns="50800" rIns="50800" bIns="50800" anchor="ctr">
            <a:spAutoFit/>
          </a:bodyPr>
          <a:lstStyle>
            <a:lvl1pPr>
              <a:defRPr sz="9800" b="1">
                <a:solidFill>
                  <a:srgbClr val="FFFFFF"/>
                </a:solidFill>
                <a:latin typeface="思源黑体" panose="020B0500000000090000" charset="-122"/>
                <a:ea typeface="思源黑体" panose="020B0500000000090000" charset="-122"/>
                <a:cs typeface="思源黑体" panose="020B0500000000090000" charset="-122"/>
                <a:sym typeface="思源黑体" panose="020B0500000000090000" charset="-122"/>
              </a:defRPr>
            </a:lvl1pPr>
          </a:lstStyle>
          <a:p>
            <a:r>
              <a:rPr lang="en-US" sz="3600" dirty="0">
                <a:solidFill>
                  <a:schemeClr val="bg1"/>
                </a:solidFill>
                <a:uFillTx/>
                <a:latin typeface="Microsoft YaHei UI" panose="020B0503020204020204" pitchFamily="34" charset="-122"/>
                <a:ea typeface="Microsoft YaHei UI" panose="020B0503020204020204" pitchFamily="34" charset="-122"/>
              </a:rPr>
              <a:t>02</a:t>
            </a:r>
            <a:endParaRPr lang="en-US" sz="3600" dirty="0">
              <a:solidFill>
                <a:schemeClr val="bg1"/>
              </a:solidFill>
              <a:uFillTx/>
              <a:latin typeface="Microsoft YaHei UI" panose="020B0503020204020204" pitchFamily="34" charset="-122"/>
              <a:ea typeface="Microsoft YaHei UI" panose="020B0503020204020204" pitchFamily="34" charset="-122"/>
            </a:endParaRPr>
          </a:p>
        </p:txBody>
      </p:sp>
      <p:sp>
        <p:nvSpPr>
          <p:cNvPr id="5" name="标题 4"/>
          <p:cNvSpPr>
            <a:spLocks noGrp="1"/>
          </p:cNvSpPr>
          <p:nvPr>
            <p:ph type="title"/>
          </p:nvPr>
        </p:nvSpPr>
        <p:spPr>
          <a:xfrm>
            <a:off x="1470025" y="283845"/>
            <a:ext cx="2227580" cy="544830"/>
          </a:xfrm>
        </p:spPr>
        <p:txBody>
          <a:bodyPr/>
          <a:lstStyle/>
          <a:p>
            <a:r>
              <a:rPr altLang="en-US" sz="2800" dirty="0">
                <a:sym typeface="+mn-ea"/>
              </a:rPr>
              <a:t>研究连续量</a:t>
            </a:r>
            <a:endParaRPr lang="zh-CN" altLang="en-US" sz="2800" dirty="0"/>
          </a:p>
        </p:txBody>
      </p:sp>
      <p:sp>
        <p:nvSpPr>
          <p:cNvPr id="3" name="文本框 2"/>
          <p:cNvSpPr txBox="1"/>
          <p:nvPr/>
        </p:nvSpPr>
        <p:spPr>
          <a:xfrm>
            <a:off x="2911475" y="4013200"/>
            <a:ext cx="11058525" cy="1634490"/>
          </a:xfrm>
          <a:prstGeom prst="rect">
            <a:avLst/>
          </a:prstGeom>
        </p:spPr>
        <p:txBody>
          <a:bodyPr>
            <a:noAutofit/>
          </a:bodyPr>
          <a:p>
            <a:pPr indent="522605">
              <a:lnSpc>
                <a:spcPct val="150000"/>
              </a:lnSpc>
            </a:pPr>
            <a:endParaRPr sz="200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4" name="圆角矩形 3"/>
          <p:cNvSpPr/>
          <p:nvPr>
            <p:custDataLst>
              <p:tags r:id="rId2"/>
            </p:custDataLst>
          </p:nvPr>
        </p:nvSpPr>
        <p:spPr>
          <a:xfrm>
            <a:off x="190500" y="1280160"/>
            <a:ext cx="753110" cy="528320"/>
          </a:xfrm>
          <a:prstGeom prst="roundRect">
            <a:avLst/>
          </a:prstGeom>
          <a:solidFill>
            <a:schemeClr val="accent2">
              <a:lumMod val="20000"/>
              <a:lumOff val="80000"/>
            </a:schemeClr>
          </a:solidFill>
          <a:ln>
            <a:solidFill>
              <a:srgbClr val="F090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b="1">
                <a:solidFill>
                  <a:schemeClr val="accent2"/>
                </a:solidFill>
              </a:rPr>
              <a:t>P42</a:t>
            </a:r>
            <a:endParaRPr lang="en-US" altLang="zh-CN" sz="2400" b="1">
              <a:solidFill>
                <a:schemeClr val="accent2"/>
              </a:solidFill>
            </a:endParaRPr>
          </a:p>
        </p:txBody>
      </p:sp>
      <p:sp>
        <p:nvSpPr>
          <p:cNvPr id="13" name="文本框 12"/>
          <p:cNvSpPr txBox="1"/>
          <p:nvPr/>
        </p:nvSpPr>
        <p:spPr>
          <a:xfrm>
            <a:off x="760095" y="2178685"/>
            <a:ext cx="4614545" cy="1198880"/>
          </a:xfrm>
          <a:prstGeom prst="rect">
            <a:avLst/>
          </a:prstGeom>
        </p:spPr>
        <p:txBody>
          <a:bodyPr wrap="square" rtlCol="0" anchor="t">
            <a:noAutofit/>
          </a:bodyPr>
          <a:p>
            <a:pPr lvl="0" indent="522605" algn="l">
              <a:lnSpc>
                <a:spcPct val="150000"/>
              </a:lnSpc>
              <a:buClrTx/>
              <a:buSzTx/>
              <a:buFontTx/>
            </a:pPr>
            <a:r>
              <a:rPr lang="zh-CN" altLang="en-US" sz="2000">
                <a:solidFill>
                  <a:srgbClr val="231F20"/>
                </a:solidFill>
                <a:latin typeface="微软雅黑" panose="020B0503020204020204" charset="-122"/>
                <a:ea typeface="微软雅黑" panose="020B0503020204020204" charset="-122"/>
                <a:cs typeface="微软雅黑" panose="020B0503020204020204" charset="-122"/>
                <a:sym typeface="+mn-ea"/>
              </a:rPr>
              <a:t>1. </a:t>
            </a:r>
            <a:r>
              <a:rPr lang="zh-CN" altLang="en-US" sz="2000">
                <a:solidFill>
                  <a:srgbClr val="231F20"/>
                </a:solidFill>
                <a:latin typeface="微软雅黑" panose="020B0503020204020204" charset="-122"/>
                <a:ea typeface="微软雅黑" panose="020B0503020204020204" charset="-122"/>
                <a:cs typeface="微软雅黑" panose="020B0503020204020204" charset="-122"/>
                <a:sym typeface="+mn-ea"/>
              </a:rPr>
              <a:t>阅读如图</a:t>
            </a:r>
            <a:r>
              <a:rPr lang="zh-CN" altLang="en-US" sz="2000">
                <a:solidFill>
                  <a:srgbClr val="231F20"/>
                </a:solidFill>
                <a:latin typeface="微软雅黑" panose="020B0503020204020204" charset="-122"/>
                <a:ea typeface="微软雅黑" panose="020B0503020204020204" charset="-122"/>
                <a:cs typeface="微软雅黑" panose="020B0503020204020204" charset="-122"/>
                <a:sym typeface="+mn-ea"/>
              </a:rPr>
              <a:t> 2.1.7 </a:t>
            </a:r>
            <a:r>
              <a:rPr lang="zh-CN" altLang="en-US" sz="2000">
                <a:solidFill>
                  <a:srgbClr val="231F20"/>
                </a:solidFill>
                <a:latin typeface="微软雅黑" panose="020B0503020204020204" charset="-122"/>
                <a:ea typeface="微软雅黑" panose="020B0503020204020204" charset="-122"/>
                <a:cs typeface="微软雅黑" panose="020B0503020204020204" charset="-122"/>
                <a:sym typeface="+mn-ea"/>
              </a:rPr>
              <a:t>所示程序，理解程序中为什么使用了两个相同的循环语句，</a:t>
            </a:r>
            <a:r>
              <a:rPr lang="zh-CN" altLang="en-US" sz="2000">
                <a:solidFill>
                  <a:srgbClr val="231F20"/>
                </a:solidFill>
                <a:latin typeface="微软雅黑" panose="020B0503020204020204" charset="-122"/>
                <a:ea typeface="微软雅黑" panose="020B0503020204020204" charset="-122"/>
                <a:cs typeface="微软雅黑" panose="020B0503020204020204" charset="-122"/>
                <a:sym typeface="+mn-ea"/>
              </a:rPr>
              <a:t>i </a:t>
            </a:r>
            <a:r>
              <a:rPr lang="zh-CN" altLang="en-US" sz="2000">
                <a:solidFill>
                  <a:srgbClr val="231F20"/>
                </a:solidFill>
                <a:latin typeface="微软雅黑" panose="020B0503020204020204" charset="-122"/>
                <a:ea typeface="微软雅黑" panose="020B0503020204020204" charset="-122"/>
                <a:cs typeface="微软雅黑" panose="020B0503020204020204" charset="-122"/>
                <a:sym typeface="+mn-ea"/>
              </a:rPr>
              <a:t>的取值范围却不同，步长也有</a:t>
            </a:r>
            <a:r>
              <a:rPr lang="zh-CN" altLang="en-US" sz="2000">
                <a:solidFill>
                  <a:srgbClr val="231F20"/>
                </a:solidFill>
                <a:latin typeface="微软雅黑" panose="020B0503020204020204" charset="-122"/>
                <a:ea typeface="微软雅黑" panose="020B0503020204020204" charset="-122"/>
                <a:cs typeface="微软雅黑" panose="020B0503020204020204" charset="-122"/>
                <a:sym typeface="+mn-ea"/>
              </a:rPr>
              <a:t>“</a:t>
            </a:r>
            <a:r>
              <a:rPr lang="zh-CN" altLang="en-US" sz="2000">
                <a:solidFill>
                  <a:srgbClr val="231F20"/>
                </a:solidFill>
                <a:latin typeface="微软雅黑" panose="020B0503020204020204" charset="-122"/>
                <a:ea typeface="微软雅黑" panose="020B0503020204020204" charset="-122"/>
                <a:cs typeface="微软雅黑" panose="020B0503020204020204" charset="-122"/>
                <a:sym typeface="+mn-ea"/>
              </a:rPr>
              <a:t>正</a:t>
            </a:r>
            <a:r>
              <a:rPr lang="zh-CN" altLang="en-US" sz="2000">
                <a:solidFill>
                  <a:srgbClr val="231F20"/>
                </a:solidFill>
                <a:latin typeface="微软雅黑" panose="020B0503020204020204" charset="-122"/>
                <a:ea typeface="微软雅黑" panose="020B0503020204020204" charset="-122"/>
                <a:cs typeface="微软雅黑" panose="020B0503020204020204" charset="-122"/>
                <a:sym typeface="+mn-ea"/>
              </a:rPr>
              <a:t>”</a:t>
            </a:r>
            <a:r>
              <a:rPr lang="zh-CN" altLang="en-US" sz="2000">
                <a:solidFill>
                  <a:srgbClr val="231F20"/>
                </a:solidFill>
                <a:latin typeface="微软雅黑" panose="020B0503020204020204" charset="-122"/>
                <a:ea typeface="微软雅黑" panose="020B0503020204020204" charset="-122"/>
                <a:cs typeface="微软雅黑" panose="020B0503020204020204" charset="-122"/>
                <a:sym typeface="+mn-ea"/>
              </a:rPr>
              <a:t>与</a:t>
            </a:r>
            <a:r>
              <a:rPr lang="zh-CN" altLang="en-US" sz="2000">
                <a:solidFill>
                  <a:srgbClr val="231F20"/>
                </a:solidFill>
                <a:latin typeface="微软雅黑" panose="020B0503020204020204" charset="-122"/>
                <a:ea typeface="微软雅黑" panose="020B0503020204020204" charset="-122"/>
                <a:cs typeface="微软雅黑" panose="020B0503020204020204" charset="-122"/>
                <a:sym typeface="+mn-ea"/>
              </a:rPr>
              <a:t>“</a:t>
            </a:r>
            <a:r>
              <a:rPr lang="zh-CN" altLang="en-US" sz="2000">
                <a:solidFill>
                  <a:srgbClr val="231F20"/>
                </a:solidFill>
                <a:latin typeface="微软雅黑" panose="020B0503020204020204" charset="-122"/>
                <a:ea typeface="微软雅黑" panose="020B0503020204020204" charset="-122"/>
                <a:cs typeface="微软雅黑" panose="020B0503020204020204" charset="-122"/>
                <a:sym typeface="+mn-ea"/>
              </a:rPr>
              <a:t>负</a:t>
            </a:r>
            <a:r>
              <a:rPr lang="zh-CN" altLang="en-US" sz="2000">
                <a:solidFill>
                  <a:srgbClr val="231F20"/>
                </a:solidFill>
                <a:latin typeface="微软雅黑" panose="020B0503020204020204" charset="-122"/>
                <a:ea typeface="微软雅黑" panose="020B0503020204020204" charset="-122"/>
                <a:cs typeface="微软雅黑" panose="020B0503020204020204" charset="-122"/>
                <a:sym typeface="+mn-ea"/>
              </a:rPr>
              <a:t>”</a:t>
            </a:r>
            <a:r>
              <a:rPr lang="zh-CN" altLang="en-US" sz="2000">
                <a:solidFill>
                  <a:srgbClr val="231F20"/>
                </a:solidFill>
                <a:latin typeface="微软雅黑" panose="020B0503020204020204" charset="-122"/>
                <a:ea typeface="微软雅黑" panose="020B0503020204020204" charset="-122"/>
                <a:cs typeface="微软雅黑" panose="020B0503020204020204" charset="-122"/>
                <a:sym typeface="+mn-ea"/>
              </a:rPr>
              <a:t>的区别。</a:t>
            </a:r>
            <a:endParaRPr lang="zh-CN" altLang="en-US" sz="2000">
              <a:solidFill>
                <a:srgbClr val="231F20"/>
              </a:solidFill>
              <a:latin typeface="微软雅黑" panose="020B0503020204020204" charset="-122"/>
              <a:ea typeface="微软雅黑" panose="020B0503020204020204" charset="-122"/>
              <a:cs typeface="微软雅黑" panose="020B0503020204020204" charset="-122"/>
              <a:sym typeface="+mn-ea"/>
            </a:endParaRPr>
          </a:p>
          <a:p>
            <a:pPr lvl="0" indent="522605" algn="l">
              <a:lnSpc>
                <a:spcPct val="150000"/>
              </a:lnSpc>
              <a:buClrTx/>
              <a:buSzTx/>
              <a:buFontTx/>
            </a:pPr>
            <a:endParaRPr lang="zh-CN" altLang="en-US" sz="200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136" name="图片 2"/>
          <p:cNvPicPr>
            <a:picLocks noChangeAspect="1"/>
          </p:cNvPicPr>
          <p:nvPr/>
        </p:nvPicPr>
        <p:blipFill>
          <a:blip r:embed="rId3"/>
          <a:stretch>
            <a:fillRect/>
          </a:stretch>
        </p:blipFill>
        <p:spPr>
          <a:xfrm>
            <a:off x="5374323" y="1160780"/>
            <a:ext cx="4943475" cy="3981450"/>
          </a:xfrm>
          <a:prstGeom prst="rect">
            <a:avLst/>
          </a:prstGeom>
          <a:noFill/>
          <a:ln>
            <a:noFill/>
          </a:ln>
        </p:spPr>
      </p:pic>
      <p:sp>
        <p:nvSpPr>
          <p:cNvPr id="14" name="文本框 13"/>
          <p:cNvSpPr txBox="1"/>
          <p:nvPr/>
        </p:nvSpPr>
        <p:spPr>
          <a:xfrm>
            <a:off x="6369685" y="5310505"/>
            <a:ext cx="2853055" cy="398780"/>
          </a:xfrm>
          <a:prstGeom prst="rect">
            <a:avLst/>
          </a:prstGeom>
        </p:spPr>
        <p:txBody>
          <a:bodyPr wrap="square">
            <a:spAutoFit/>
          </a:bodyPr>
          <a:p>
            <a:pPr marL="0" indent="0" algn="just" defTabSz="266700">
              <a:spcBef>
                <a:spcPct val="0"/>
              </a:spcBef>
              <a:spcAft>
                <a:spcPct val="0"/>
              </a:spcAft>
            </a:pPr>
            <a:r>
              <a:rPr lang="en-US" altLang="zh-CN" sz="2000">
                <a:solidFill>
                  <a:srgbClr val="231F20"/>
                </a:solidFill>
                <a:latin typeface="微软雅黑" panose="020B0503020204020204" charset="-122"/>
                <a:ea typeface="微软雅黑" panose="020B0503020204020204" charset="-122"/>
                <a:cs typeface="微软雅黑" panose="020B0503020204020204" charset="-122"/>
              </a:rPr>
              <a:t>图2.1.7 呼吸灯程序</a:t>
            </a:r>
            <a:endParaRPr lang="en-US" altLang="zh-CN" sz="200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5" name="文本框 14"/>
          <p:cNvSpPr txBox="1"/>
          <p:nvPr/>
        </p:nvSpPr>
        <p:spPr>
          <a:xfrm>
            <a:off x="760095" y="4111625"/>
            <a:ext cx="4614545" cy="1198880"/>
          </a:xfrm>
          <a:prstGeom prst="rect">
            <a:avLst/>
          </a:prstGeom>
        </p:spPr>
        <p:txBody>
          <a:bodyPr wrap="square" rtlCol="0" anchor="t">
            <a:noAutofit/>
          </a:bodyPr>
          <a:p>
            <a:pPr lvl="0" indent="522605" algn="l">
              <a:lnSpc>
                <a:spcPct val="150000"/>
              </a:lnSpc>
              <a:buClrTx/>
              <a:buSzTx/>
              <a:buFontTx/>
            </a:pPr>
            <a:r>
              <a:rPr lang="zh-CN" altLang="en-US" sz="2000">
                <a:solidFill>
                  <a:srgbClr val="231F20"/>
                </a:solidFill>
                <a:latin typeface="微软雅黑" panose="020B0503020204020204" charset="-122"/>
                <a:ea typeface="微软雅黑" panose="020B0503020204020204" charset="-122"/>
                <a:cs typeface="微软雅黑" panose="020B0503020204020204" charset="-122"/>
                <a:sym typeface="+mn-ea"/>
              </a:rPr>
              <a:t>2. 尝试修改步长 i 的数值，观察呼吸灯呈现的效果。</a:t>
            </a:r>
            <a:endParaRPr lang="zh-CN" altLang="en-US" sz="200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6" name="圆角矩形 5"/>
          <p:cNvSpPr/>
          <p:nvPr>
            <p:custDataLst>
              <p:tags r:id="rId4"/>
            </p:custDataLst>
          </p:nvPr>
        </p:nvSpPr>
        <p:spPr>
          <a:xfrm>
            <a:off x="1032510" y="1219835"/>
            <a:ext cx="1669415" cy="626745"/>
          </a:xfrm>
          <a:prstGeom prst="roundRect">
            <a:avLst>
              <a:gd name="adj" fmla="val 23979"/>
            </a:avLst>
          </a:prstGeom>
        </p:spPr>
        <p:style>
          <a:lnRef idx="2">
            <a:schemeClr val="lt1"/>
          </a:lnRef>
          <a:fillRef idx="1">
            <a:schemeClr val="accent1"/>
          </a:fillRef>
          <a:effectRef idx="1">
            <a:schemeClr val="accent1"/>
          </a:effectRef>
          <a:fontRef idx="minor">
            <a:schemeClr val="lt1"/>
          </a:fontRef>
        </p:style>
        <p:txBody>
          <a:bodyPr rtlCol="0" anchor="ctr"/>
          <a:p>
            <a:pPr algn="ctr"/>
            <a:r>
              <a:rPr lang="zh-CN" altLang="en-US" sz="2400" b="1">
                <a:latin typeface="微软雅黑" panose="020B0503020204020204" charset="-122"/>
                <a:ea typeface="微软雅黑" panose="020B0503020204020204" charset="-122"/>
              </a:rPr>
              <a:t>探索</a:t>
            </a:r>
            <a:endParaRPr lang="zh-CN" altLang="en-US" sz="2400" b="1">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4294967295"/>
          </p:nvPr>
        </p:nvSpPr>
        <p:spPr>
          <a:xfrm>
            <a:off x="154940" y="6426200"/>
            <a:ext cx="3949065" cy="220980"/>
          </a:xfrm>
          <a:prstGeom prst="rect">
            <a:avLst/>
          </a:prstGeom>
        </p:spPr>
        <p:txBody>
          <a:bodyPr/>
          <a:lstStyle/>
          <a:p>
            <a:r>
              <a:rPr lang="zh-CN" altLang="en-US" sz="1800">
                <a:solidFill>
                  <a:schemeClr val="bg1"/>
                </a:solidFill>
                <a:latin typeface="方正楷体_GB2312" panose="02000000000000000000" charset="-122"/>
                <a:ea typeface="方正楷体_GB2312" panose="02000000000000000000" charset="-122"/>
              </a:rPr>
              <a:t>作者和日期</a:t>
            </a:r>
            <a:endParaRPr lang="zh-CN" altLang="en-US" sz="1800">
              <a:solidFill>
                <a:schemeClr val="bg1"/>
              </a:solidFill>
              <a:latin typeface="方正楷体_GB2312" panose="02000000000000000000" charset="-122"/>
              <a:ea typeface="方正楷体_GB2312" panose="02000000000000000000" charset="-122"/>
            </a:endParaRPr>
          </a:p>
        </p:txBody>
      </p:sp>
      <p:sp>
        <p:nvSpPr>
          <p:cNvPr id="2" name="清华大学活动主题大标题"/>
          <p:cNvSpPr txBox="1"/>
          <p:nvPr>
            <p:custDataLst>
              <p:tags r:id="rId1"/>
            </p:custDataLst>
          </p:nvPr>
        </p:nvSpPr>
        <p:spPr>
          <a:xfrm>
            <a:off x="460821" y="220015"/>
            <a:ext cx="665480" cy="655320"/>
          </a:xfrm>
          <a:prstGeom prst="rect">
            <a:avLst/>
          </a:prstGeom>
          <a:ln w="12700">
            <a:miter lim="400000"/>
          </a:ln>
        </p:spPr>
        <p:txBody>
          <a:bodyPr wrap="none" lIns="50800" tIns="50800" rIns="50800" bIns="50800" anchor="ctr">
            <a:spAutoFit/>
          </a:bodyPr>
          <a:lstStyle>
            <a:lvl1pPr>
              <a:defRPr sz="9800" b="1">
                <a:solidFill>
                  <a:srgbClr val="FFFFFF"/>
                </a:solidFill>
                <a:latin typeface="思源黑体" panose="020B0500000000090000" charset="-122"/>
                <a:ea typeface="思源黑体" panose="020B0500000000090000" charset="-122"/>
                <a:cs typeface="思源黑体" panose="020B0500000000090000" charset="-122"/>
                <a:sym typeface="思源黑体" panose="020B0500000000090000" charset="-122"/>
              </a:defRPr>
            </a:lvl1pPr>
          </a:lstStyle>
          <a:p>
            <a:r>
              <a:rPr lang="en-US" sz="3600" dirty="0">
                <a:solidFill>
                  <a:schemeClr val="bg1"/>
                </a:solidFill>
                <a:uFillTx/>
                <a:latin typeface="Microsoft YaHei UI" panose="020B0503020204020204" pitchFamily="34" charset="-122"/>
                <a:ea typeface="Microsoft YaHei UI" panose="020B0503020204020204" pitchFamily="34" charset="-122"/>
              </a:rPr>
              <a:t>02</a:t>
            </a:r>
            <a:endParaRPr lang="en-US" sz="3600" dirty="0">
              <a:solidFill>
                <a:schemeClr val="bg1"/>
              </a:solidFill>
              <a:uFillTx/>
              <a:latin typeface="Microsoft YaHei UI" panose="020B0503020204020204" pitchFamily="34" charset="-122"/>
              <a:ea typeface="Microsoft YaHei UI" panose="020B0503020204020204" pitchFamily="34" charset="-122"/>
            </a:endParaRPr>
          </a:p>
        </p:txBody>
      </p:sp>
      <p:sp>
        <p:nvSpPr>
          <p:cNvPr id="5" name="标题 4"/>
          <p:cNvSpPr>
            <a:spLocks noGrp="1"/>
          </p:cNvSpPr>
          <p:nvPr>
            <p:ph type="title"/>
          </p:nvPr>
        </p:nvSpPr>
        <p:spPr>
          <a:xfrm>
            <a:off x="1470025" y="283845"/>
            <a:ext cx="9626600" cy="544830"/>
          </a:xfrm>
        </p:spPr>
        <p:txBody>
          <a:bodyPr/>
          <a:lstStyle/>
          <a:p>
            <a:r>
              <a:rPr lang="zh-CN" altLang="en-US" sz="2800" dirty="0"/>
              <a:t>使用控制系统应遵循的基本行为规范</a:t>
            </a:r>
            <a:endParaRPr lang="zh-CN" altLang="en-US" sz="2800" dirty="0"/>
          </a:p>
        </p:txBody>
      </p:sp>
      <p:sp>
        <p:nvSpPr>
          <p:cNvPr id="4" name="文本框 3"/>
          <p:cNvSpPr txBox="1"/>
          <p:nvPr/>
        </p:nvSpPr>
        <p:spPr>
          <a:xfrm>
            <a:off x="1753235" y="2007235"/>
            <a:ext cx="9033510" cy="1176655"/>
          </a:xfrm>
          <a:prstGeom prst="rect">
            <a:avLst/>
          </a:prstGeom>
        </p:spPr>
        <p:txBody>
          <a:bodyPr>
            <a:noAutofit/>
          </a:bodyPr>
          <a:p>
            <a:pPr indent="0" algn="l">
              <a:lnSpc>
                <a:spcPct val="150000"/>
              </a:lnSpc>
              <a:buClrTx/>
              <a:buSzTx/>
              <a:buFont typeface="Wingdings" panose="05000000000000000000" charset="0"/>
              <a:buNone/>
            </a:pPr>
            <a:r>
              <a:rPr lang="en-US" altLang="zh-CN" sz="2000">
                <a:solidFill>
                  <a:srgbClr val="231F20"/>
                </a:solidFill>
                <a:latin typeface="微软雅黑" panose="020B0503020204020204" charset="-122"/>
                <a:ea typeface="微软雅黑" panose="020B0503020204020204" charset="-122"/>
                <a:cs typeface="微软雅黑" panose="020B0503020204020204" charset="-122"/>
              </a:rPr>
              <a:t>      </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编程软件中的</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循环</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模块中，有一条指令是从初始数值到终止数值，使变量每隔指定步长逐渐增加，如图</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 2.1.8 </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所示。</a:t>
            </a:r>
            <a:endParaRPr sz="200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0" name="圆角矩形 9"/>
          <p:cNvSpPr/>
          <p:nvPr>
            <p:custDataLst>
              <p:tags r:id="rId2"/>
            </p:custDataLst>
          </p:nvPr>
        </p:nvSpPr>
        <p:spPr>
          <a:xfrm>
            <a:off x="190500" y="1280160"/>
            <a:ext cx="753110" cy="528320"/>
          </a:xfrm>
          <a:prstGeom prst="roundRect">
            <a:avLst/>
          </a:prstGeom>
          <a:solidFill>
            <a:schemeClr val="accent2">
              <a:lumMod val="20000"/>
              <a:lumOff val="80000"/>
            </a:schemeClr>
          </a:solidFill>
          <a:ln>
            <a:solidFill>
              <a:srgbClr val="F090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b="1">
                <a:solidFill>
                  <a:schemeClr val="accent2"/>
                </a:solidFill>
              </a:rPr>
              <a:t>P42</a:t>
            </a:r>
            <a:endParaRPr lang="en-US" altLang="zh-CN" sz="2400" b="1">
              <a:solidFill>
                <a:schemeClr val="accent2"/>
              </a:solidFill>
            </a:endParaRPr>
          </a:p>
        </p:txBody>
      </p:sp>
      <p:sp>
        <p:nvSpPr>
          <p:cNvPr id="11" name="文本框 10"/>
          <p:cNvSpPr txBox="1"/>
          <p:nvPr/>
        </p:nvSpPr>
        <p:spPr>
          <a:xfrm>
            <a:off x="3275965" y="5032375"/>
            <a:ext cx="5247005" cy="398780"/>
          </a:xfrm>
          <a:prstGeom prst="rect">
            <a:avLst/>
          </a:prstGeom>
        </p:spPr>
        <p:txBody>
          <a:bodyPr wrap="square">
            <a:spAutoFit/>
          </a:bodyPr>
          <a:p>
            <a:r>
              <a:rPr lang="zh-CN" altLang="en-US" sz="2000">
                <a:solidFill>
                  <a:srgbClr val="231F20"/>
                </a:solidFill>
                <a:latin typeface="微软雅黑" panose="020B0503020204020204" charset="-122"/>
                <a:ea typeface="微软雅黑" panose="020B0503020204020204" charset="-122"/>
                <a:cs typeface="微软雅黑" panose="020B0503020204020204" charset="-122"/>
              </a:rPr>
              <a:t>图</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2.1.8</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循环指令</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 </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变量随步长逐渐增加</a:t>
            </a:r>
            <a:endParaRPr lang="zh-CN" altLang="en-US" sz="200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2" name="圆角矩形 11"/>
          <p:cNvSpPr/>
          <p:nvPr>
            <p:custDataLst>
              <p:tags r:id="rId3"/>
            </p:custDataLst>
          </p:nvPr>
        </p:nvSpPr>
        <p:spPr>
          <a:xfrm>
            <a:off x="1126490" y="1261745"/>
            <a:ext cx="1669415" cy="626745"/>
          </a:xfrm>
          <a:prstGeom prst="roundRect">
            <a:avLst>
              <a:gd name="adj" fmla="val 23979"/>
            </a:avLst>
          </a:prstGeom>
          <a:solidFill>
            <a:srgbClr val="46268A"/>
          </a:solidFill>
        </p:spPr>
        <p:style>
          <a:lnRef idx="2">
            <a:schemeClr val="lt1"/>
          </a:lnRef>
          <a:fillRef idx="1">
            <a:schemeClr val="accent2"/>
          </a:fillRef>
          <a:effectRef idx="1">
            <a:schemeClr val="accent2"/>
          </a:effectRef>
          <a:fontRef idx="minor">
            <a:schemeClr val="lt1"/>
          </a:fontRef>
        </p:style>
        <p:txBody>
          <a:bodyPr rtlCol="0" anchor="ctr"/>
          <a:p>
            <a:pPr algn="dist"/>
            <a:r>
              <a:rPr lang="zh-CN" altLang="en-US" sz="2400" b="1">
                <a:latin typeface="微软雅黑" panose="020B0503020204020204" charset="-122"/>
                <a:ea typeface="微软雅黑" panose="020B0503020204020204" charset="-122"/>
              </a:rPr>
              <a:t>你知道吗？</a:t>
            </a:r>
            <a:endParaRPr lang="zh-CN" altLang="en-US" sz="2400" b="1">
              <a:latin typeface="微软雅黑" panose="020B0503020204020204" charset="-122"/>
              <a:ea typeface="微软雅黑" panose="020B0503020204020204" charset="-122"/>
            </a:endParaRPr>
          </a:p>
        </p:txBody>
      </p:sp>
      <p:pic>
        <p:nvPicPr>
          <p:cNvPr id="91" name="图片 1"/>
          <p:cNvPicPr>
            <a:picLocks noChangeAspect="1"/>
          </p:cNvPicPr>
          <p:nvPr/>
        </p:nvPicPr>
        <p:blipFill>
          <a:blip r:embed="rId4">
            <a:clrChange>
              <a:clrFrom>
                <a:srgbClr val="F6F9FF">
                  <a:alpha val="100000"/>
                </a:srgbClr>
              </a:clrFrom>
              <a:clrTo>
                <a:srgbClr val="F6F9FF">
                  <a:alpha val="100000"/>
                  <a:alpha val="0"/>
                </a:srgbClr>
              </a:clrTo>
            </a:clrChange>
          </a:blip>
          <a:stretch>
            <a:fillRect/>
          </a:stretch>
        </p:blipFill>
        <p:spPr>
          <a:xfrm>
            <a:off x="2795905" y="3302635"/>
            <a:ext cx="6207760" cy="161099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up)">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4B183"/>
        </a:solidFill>
        <a:effectLst/>
      </p:bgPr>
    </p:bg>
    <p:spTree>
      <p:nvGrpSpPr>
        <p:cNvPr id="1" name=""/>
        <p:cNvGrpSpPr/>
        <p:nvPr/>
      </p:nvGrpSpPr>
      <p:grpSpPr>
        <a:xfrm>
          <a:off x="0" y="0"/>
          <a:ext cx="0" cy="0"/>
          <a:chOff x="0" y="0"/>
          <a:chExt cx="0" cy="0"/>
        </a:xfrm>
      </p:grpSpPr>
      <p:sp>
        <p:nvSpPr>
          <p:cNvPr id="9" name="文本占位符 8"/>
          <p:cNvSpPr>
            <a:spLocks noGrp="1"/>
          </p:cNvSpPr>
          <p:nvPr>
            <p:ph type="body" sz="quarter" idx="4294967295"/>
          </p:nvPr>
        </p:nvSpPr>
        <p:spPr>
          <a:xfrm>
            <a:off x="154940" y="6426200"/>
            <a:ext cx="3949065" cy="220980"/>
          </a:xfrm>
          <a:prstGeom prst="rect">
            <a:avLst/>
          </a:prstGeom>
        </p:spPr>
        <p:txBody>
          <a:bodyPr/>
          <a:lstStyle/>
          <a:p>
            <a:r>
              <a:rPr lang="zh-CN" altLang="en-US" sz="1800">
                <a:solidFill>
                  <a:schemeClr val="bg1"/>
                </a:solidFill>
                <a:latin typeface="方正楷体_GB2312" panose="02000000000000000000" charset="-122"/>
                <a:ea typeface="方正楷体_GB2312" panose="02000000000000000000" charset="-122"/>
              </a:rPr>
              <a:t>作者和日期</a:t>
            </a:r>
            <a:endParaRPr lang="zh-CN" altLang="en-US" sz="1800">
              <a:solidFill>
                <a:schemeClr val="bg1"/>
              </a:solidFill>
              <a:latin typeface="方正楷体_GB2312" panose="02000000000000000000" charset="-122"/>
              <a:ea typeface="方正楷体_GB2312" panose="02000000000000000000" charset="-122"/>
            </a:endParaRPr>
          </a:p>
        </p:txBody>
      </p:sp>
      <p:sp>
        <p:nvSpPr>
          <p:cNvPr id="2" name="清华大学活动主题大标题"/>
          <p:cNvSpPr txBox="1"/>
          <p:nvPr>
            <p:custDataLst>
              <p:tags r:id="rId1"/>
            </p:custDataLst>
          </p:nvPr>
        </p:nvSpPr>
        <p:spPr>
          <a:xfrm>
            <a:off x="460821" y="220015"/>
            <a:ext cx="665480" cy="655320"/>
          </a:xfrm>
          <a:prstGeom prst="rect">
            <a:avLst/>
          </a:prstGeom>
          <a:ln w="12700">
            <a:miter lim="400000"/>
          </a:ln>
        </p:spPr>
        <p:txBody>
          <a:bodyPr wrap="none" lIns="50800" tIns="50800" rIns="50800" bIns="50800" anchor="ctr">
            <a:spAutoFit/>
          </a:bodyPr>
          <a:lstStyle>
            <a:lvl1pPr>
              <a:defRPr sz="9800" b="1">
                <a:solidFill>
                  <a:srgbClr val="FFFFFF"/>
                </a:solidFill>
                <a:latin typeface="思源黑体" panose="020B0500000000090000" charset="-122"/>
                <a:ea typeface="思源黑体" panose="020B0500000000090000" charset="-122"/>
                <a:cs typeface="思源黑体" panose="020B0500000000090000" charset="-122"/>
                <a:sym typeface="思源黑体" panose="020B0500000000090000" charset="-122"/>
              </a:defRPr>
            </a:lvl1pPr>
          </a:lstStyle>
          <a:p>
            <a:r>
              <a:rPr lang="en-US" sz="3600" dirty="0">
                <a:solidFill>
                  <a:schemeClr val="bg1"/>
                </a:solidFill>
                <a:uFillTx/>
                <a:latin typeface="Microsoft YaHei UI" panose="020B0503020204020204" pitchFamily="34" charset="-122"/>
                <a:ea typeface="Microsoft YaHei UI" panose="020B0503020204020204" pitchFamily="34" charset="-122"/>
              </a:rPr>
              <a:t>03</a:t>
            </a:r>
            <a:endParaRPr lang="en-US" sz="3600" dirty="0">
              <a:solidFill>
                <a:schemeClr val="bg1"/>
              </a:solidFill>
              <a:uFillTx/>
              <a:latin typeface="Microsoft YaHei UI" panose="020B0503020204020204" pitchFamily="34" charset="-122"/>
              <a:ea typeface="Microsoft YaHei UI" panose="020B0503020204020204" pitchFamily="34" charset="-122"/>
            </a:endParaRPr>
          </a:p>
        </p:txBody>
      </p:sp>
      <p:sp>
        <p:nvSpPr>
          <p:cNvPr id="5" name="标题 4"/>
          <p:cNvSpPr>
            <a:spLocks noGrp="1"/>
          </p:cNvSpPr>
          <p:nvPr>
            <p:ph type="title"/>
          </p:nvPr>
        </p:nvSpPr>
        <p:spPr>
          <a:xfrm>
            <a:off x="1470025" y="283845"/>
            <a:ext cx="9626600" cy="544830"/>
          </a:xfrm>
        </p:spPr>
        <p:txBody>
          <a:bodyPr/>
          <a:lstStyle/>
          <a:p>
            <a:r>
              <a:rPr altLang="en-US" sz="2800" dirty="0">
                <a:sym typeface="+mn-ea"/>
              </a:rPr>
              <a:t>连续量的阈值</a:t>
            </a:r>
            <a:endParaRPr lang="zh-CN" altLang="en-US" sz="2800" dirty="0"/>
          </a:p>
        </p:txBody>
      </p:sp>
      <p:sp>
        <p:nvSpPr>
          <p:cNvPr id="3" name="文本框 2"/>
          <p:cNvSpPr txBox="1"/>
          <p:nvPr/>
        </p:nvSpPr>
        <p:spPr>
          <a:xfrm>
            <a:off x="1549400" y="1808480"/>
            <a:ext cx="8831580" cy="1051560"/>
          </a:xfrm>
          <a:prstGeom prst="rect">
            <a:avLst/>
          </a:prstGeom>
        </p:spPr>
        <p:txBody>
          <a:bodyPr>
            <a:noAutofit/>
          </a:bodyPr>
          <a:p>
            <a:pPr indent="518795">
              <a:lnSpc>
                <a:spcPct val="150000"/>
              </a:lnSpc>
            </a:pPr>
            <a:r>
              <a:rPr lang="zh-CN" altLang="en-US" sz="2000">
                <a:solidFill>
                  <a:srgbClr val="231F20"/>
                </a:solidFill>
                <a:latin typeface="微软雅黑" panose="020B0503020204020204" charset="-122"/>
                <a:ea typeface="微软雅黑" panose="020B0503020204020204" charset="-122"/>
                <a:cs typeface="微软雅黑" panose="020B0503020204020204" charset="-122"/>
              </a:rPr>
              <a:t>正常成人高压（收缩压）范围为</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 90</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139mmHg</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，低压（舒张压）范围为</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 60</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89mmHg</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a:t>
            </a:r>
            <a:endParaRPr lang="zh-CN" altLang="en-US" sz="2000">
              <a:solidFill>
                <a:srgbClr val="231F20"/>
              </a:solidFill>
              <a:latin typeface="微软雅黑" panose="020B0503020204020204" charset="-122"/>
              <a:ea typeface="微软雅黑" panose="020B0503020204020204" charset="-122"/>
              <a:cs typeface="微软雅黑" panose="020B0503020204020204" charset="-122"/>
            </a:endParaRPr>
          </a:p>
          <a:p>
            <a:pPr indent="518795">
              <a:lnSpc>
                <a:spcPct val="150000"/>
              </a:lnSpc>
            </a:pPr>
            <a:endParaRPr lang="zh-CN" altLang="en-US" sz="200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0" name="圆角矩形 9"/>
          <p:cNvSpPr/>
          <p:nvPr>
            <p:custDataLst>
              <p:tags r:id="rId2"/>
            </p:custDataLst>
          </p:nvPr>
        </p:nvSpPr>
        <p:spPr>
          <a:xfrm>
            <a:off x="190500" y="1280160"/>
            <a:ext cx="753110" cy="528320"/>
          </a:xfrm>
          <a:prstGeom prst="roundRect">
            <a:avLst/>
          </a:prstGeom>
          <a:solidFill>
            <a:schemeClr val="accent2">
              <a:lumMod val="20000"/>
              <a:lumOff val="80000"/>
            </a:schemeClr>
          </a:solidFill>
          <a:ln>
            <a:solidFill>
              <a:srgbClr val="F090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b="1">
                <a:solidFill>
                  <a:schemeClr val="accent2"/>
                </a:solidFill>
              </a:rPr>
              <a:t>P44</a:t>
            </a:r>
            <a:endParaRPr lang="en-US" altLang="zh-CN" sz="2400" b="1">
              <a:solidFill>
                <a:schemeClr val="accent2"/>
              </a:solidFill>
            </a:endParaRPr>
          </a:p>
        </p:txBody>
      </p:sp>
      <p:sp>
        <p:nvSpPr>
          <p:cNvPr id="4" name="文本框 3"/>
          <p:cNvSpPr txBox="1"/>
          <p:nvPr>
            <p:custDataLst>
              <p:tags r:id="rId3"/>
            </p:custDataLst>
          </p:nvPr>
        </p:nvSpPr>
        <p:spPr>
          <a:xfrm>
            <a:off x="1126490" y="1358900"/>
            <a:ext cx="2669540" cy="398780"/>
          </a:xfrm>
          <a:prstGeom prst="rect">
            <a:avLst/>
          </a:prstGeom>
          <a:noFill/>
        </p:spPr>
        <p:txBody>
          <a:bodyPr wrap="square" rtlCol="0" anchor="t">
            <a:spAutoFit/>
          </a:bodyPr>
          <a:p>
            <a:pPr algn="ctr"/>
            <a:r>
              <a:rPr lang="zh-CN" altLang="en-US" sz="2000" b="1">
                <a:latin typeface="微软雅黑" panose="020B0503020204020204" charset="-122"/>
                <a:ea typeface="微软雅黑" panose="020B0503020204020204" charset="-122"/>
                <a:sym typeface="+mn-ea"/>
              </a:rPr>
              <a:t>生活中连续量的阈值</a:t>
            </a:r>
            <a:endParaRPr lang="zh-CN" altLang="en-US" sz="2000" b="1">
              <a:latin typeface="微软雅黑" panose="020B0503020204020204" charset="-122"/>
              <a:ea typeface="微软雅黑" panose="020B0503020204020204" charset="-122"/>
              <a:sym typeface="+mn-ea"/>
            </a:endParaRPr>
          </a:p>
        </p:txBody>
      </p:sp>
      <p:pic>
        <p:nvPicPr>
          <p:cNvPr id="6" name="图片 5"/>
          <p:cNvPicPr>
            <a:picLocks noChangeAspect="1"/>
          </p:cNvPicPr>
          <p:nvPr/>
        </p:nvPicPr>
        <p:blipFill>
          <a:blip r:embed="rId4">
            <a:clrChange>
              <a:clrFrom>
                <a:srgbClr val="FEFEFE">
                  <a:alpha val="100000"/>
                </a:srgbClr>
              </a:clrFrom>
              <a:clrTo>
                <a:srgbClr val="FEFEFE">
                  <a:alpha val="100000"/>
                  <a:alpha val="0"/>
                </a:srgbClr>
              </a:clrTo>
            </a:clrChange>
          </a:blip>
          <a:stretch>
            <a:fillRect/>
          </a:stretch>
        </p:blipFill>
        <p:spPr>
          <a:xfrm>
            <a:off x="4272280" y="2725420"/>
            <a:ext cx="3463290" cy="2675890"/>
          </a:xfrm>
          <a:prstGeom prst="rect">
            <a:avLst/>
          </a:prstGeom>
        </p:spPr>
      </p:pic>
      <p:sp>
        <p:nvSpPr>
          <p:cNvPr id="7" name="文本框 6"/>
          <p:cNvSpPr txBox="1"/>
          <p:nvPr/>
        </p:nvSpPr>
        <p:spPr>
          <a:xfrm>
            <a:off x="4569460" y="5401310"/>
            <a:ext cx="2790825" cy="413385"/>
          </a:xfrm>
          <a:prstGeom prst="rect">
            <a:avLst/>
          </a:prstGeom>
        </p:spPr>
        <p:txBody>
          <a:bodyPr>
            <a:noAutofit/>
          </a:bodyPr>
          <a:p>
            <a:r>
              <a:rPr lang="zh-CN" altLang="en-US" sz="2000">
                <a:solidFill>
                  <a:srgbClr val="231F20"/>
                </a:solidFill>
                <a:latin typeface="微软雅黑" panose="020B0503020204020204" charset="-122"/>
                <a:ea typeface="微软雅黑" panose="020B0503020204020204" charset="-122"/>
                <a:cs typeface="微软雅黑" panose="020B0503020204020204" charset="-122"/>
              </a:rPr>
              <a:t>图 2.1.9　测量血压</a:t>
            </a:r>
            <a:endParaRPr lang="zh-CN" altLang="en-US" sz="1600">
              <a:solidFill>
                <a:srgbClr val="231F20"/>
              </a:solidFill>
              <a:latin typeface="方正楷体_GBK"/>
              <a:ea typeface="方正楷体_GBK"/>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4B183"/>
        </a:solidFill>
        <a:effectLst/>
      </p:bgPr>
    </p:bg>
    <p:spTree>
      <p:nvGrpSpPr>
        <p:cNvPr id="1" name=""/>
        <p:cNvGrpSpPr/>
        <p:nvPr/>
      </p:nvGrpSpPr>
      <p:grpSpPr>
        <a:xfrm>
          <a:off x="0" y="0"/>
          <a:ext cx="0" cy="0"/>
          <a:chOff x="0" y="0"/>
          <a:chExt cx="0" cy="0"/>
        </a:xfrm>
      </p:grpSpPr>
      <p:sp>
        <p:nvSpPr>
          <p:cNvPr id="9" name="文本占位符 8"/>
          <p:cNvSpPr>
            <a:spLocks noGrp="1"/>
          </p:cNvSpPr>
          <p:nvPr>
            <p:ph type="body" sz="quarter" idx="4294967295"/>
          </p:nvPr>
        </p:nvSpPr>
        <p:spPr>
          <a:xfrm>
            <a:off x="154940" y="6426200"/>
            <a:ext cx="3949065" cy="220980"/>
          </a:xfrm>
          <a:prstGeom prst="rect">
            <a:avLst/>
          </a:prstGeom>
        </p:spPr>
        <p:txBody>
          <a:bodyPr/>
          <a:lstStyle/>
          <a:p>
            <a:r>
              <a:rPr lang="zh-CN" altLang="en-US" sz="1800">
                <a:solidFill>
                  <a:schemeClr val="bg1"/>
                </a:solidFill>
                <a:latin typeface="方正楷体_GB2312" panose="02000000000000000000" charset="-122"/>
                <a:ea typeface="方正楷体_GB2312" panose="02000000000000000000" charset="-122"/>
              </a:rPr>
              <a:t>作者和日期</a:t>
            </a:r>
            <a:endParaRPr lang="zh-CN" altLang="en-US" sz="1800">
              <a:solidFill>
                <a:schemeClr val="bg1"/>
              </a:solidFill>
              <a:latin typeface="方正楷体_GB2312" panose="02000000000000000000" charset="-122"/>
              <a:ea typeface="方正楷体_GB2312" panose="02000000000000000000" charset="-122"/>
            </a:endParaRPr>
          </a:p>
        </p:txBody>
      </p:sp>
      <p:sp>
        <p:nvSpPr>
          <p:cNvPr id="2" name="清华大学活动主题大标题"/>
          <p:cNvSpPr txBox="1"/>
          <p:nvPr>
            <p:custDataLst>
              <p:tags r:id="rId1"/>
            </p:custDataLst>
          </p:nvPr>
        </p:nvSpPr>
        <p:spPr>
          <a:xfrm>
            <a:off x="460821" y="220015"/>
            <a:ext cx="665480" cy="655320"/>
          </a:xfrm>
          <a:prstGeom prst="rect">
            <a:avLst/>
          </a:prstGeom>
          <a:ln w="12700">
            <a:miter lim="400000"/>
          </a:ln>
        </p:spPr>
        <p:txBody>
          <a:bodyPr wrap="none" lIns="50800" tIns="50800" rIns="50800" bIns="50800" anchor="ctr">
            <a:spAutoFit/>
          </a:bodyPr>
          <a:lstStyle>
            <a:lvl1pPr>
              <a:defRPr sz="9800" b="1">
                <a:solidFill>
                  <a:srgbClr val="FFFFFF"/>
                </a:solidFill>
                <a:latin typeface="思源黑体" panose="020B0500000000090000" charset="-122"/>
                <a:ea typeface="思源黑体" panose="020B0500000000090000" charset="-122"/>
                <a:cs typeface="思源黑体" panose="020B0500000000090000" charset="-122"/>
                <a:sym typeface="思源黑体" panose="020B0500000000090000" charset="-122"/>
              </a:defRPr>
            </a:lvl1pPr>
          </a:lstStyle>
          <a:p>
            <a:r>
              <a:rPr lang="en-US" sz="3600" dirty="0">
                <a:solidFill>
                  <a:schemeClr val="bg1"/>
                </a:solidFill>
                <a:uFillTx/>
                <a:latin typeface="Microsoft YaHei UI" panose="020B0503020204020204" pitchFamily="34" charset="-122"/>
                <a:ea typeface="Microsoft YaHei UI" panose="020B0503020204020204" pitchFamily="34" charset="-122"/>
              </a:rPr>
              <a:t>03</a:t>
            </a:r>
            <a:endParaRPr lang="en-US" sz="3600" dirty="0">
              <a:solidFill>
                <a:schemeClr val="bg1"/>
              </a:solidFill>
              <a:uFillTx/>
              <a:latin typeface="Microsoft YaHei UI" panose="020B0503020204020204" pitchFamily="34" charset="-122"/>
              <a:ea typeface="Microsoft YaHei UI" panose="020B0503020204020204" pitchFamily="34" charset="-122"/>
            </a:endParaRPr>
          </a:p>
        </p:txBody>
      </p:sp>
      <p:sp>
        <p:nvSpPr>
          <p:cNvPr id="5" name="标题 4"/>
          <p:cNvSpPr>
            <a:spLocks noGrp="1"/>
          </p:cNvSpPr>
          <p:nvPr>
            <p:ph type="title"/>
          </p:nvPr>
        </p:nvSpPr>
        <p:spPr>
          <a:xfrm>
            <a:off x="1470025" y="283845"/>
            <a:ext cx="9626600" cy="544830"/>
          </a:xfrm>
        </p:spPr>
        <p:txBody>
          <a:bodyPr/>
          <a:lstStyle/>
          <a:p>
            <a:r>
              <a:rPr altLang="en-US" sz="2800" dirty="0">
                <a:sym typeface="+mn-ea"/>
              </a:rPr>
              <a:t>连续量的阈值</a:t>
            </a:r>
            <a:endParaRPr lang="zh-CN" altLang="en-US" sz="2800" dirty="0"/>
          </a:p>
        </p:txBody>
      </p:sp>
      <p:sp>
        <p:nvSpPr>
          <p:cNvPr id="3" name="文本框 2"/>
          <p:cNvSpPr txBox="1"/>
          <p:nvPr/>
        </p:nvSpPr>
        <p:spPr>
          <a:xfrm>
            <a:off x="1549400" y="1351280"/>
            <a:ext cx="8831580" cy="1051560"/>
          </a:xfrm>
          <a:prstGeom prst="rect">
            <a:avLst/>
          </a:prstGeom>
        </p:spPr>
        <p:txBody>
          <a:bodyPr>
            <a:noAutofit/>
          </a:bodyPr>
          <a:p>
            <a:pPr indent="518795">
              <a:lnSpc>
                <a:spcPct val="150000"/>
              </a:lnSpc>
            </a:pPr>
            <a:r>
              <a:rPr lang="zh-CN" altLang="en-US" sz="2000">
                <a:solidFill>
                  <a:srgbClr val="231F20"/>
                </a:solidFill>
                <a:latin typeface="微软雅黑" panose="020B0503020204020204" charset="-122"/>
                <a:ea typeface="微软雅黑" panose="020B0503020204020204" charset="-122"/>
                <a:cs typeface="微软雅黑" panose="020B0503020204020204" charset="-122"/>
              </a:rPr>
              <a:t>铁路局针对儿童乘车颁布了相应的优惠政策，如年满</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 6 </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周岁且未满</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 14 </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周岁的儿童可购买儿童票，享受半价的优惠。</a:t>
            </a:r>
            <a:endParaRPr lang="zh-CN" altLang="en-US" sz="200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0" name="圆角矩形 9"/>
          <p:cNvSpPr/>
          <p:nvPr>
            <p:custDataLst>
              <p:tags r:id="rId2"/>
            </p:custDataLst>
          </p:nvPr>
        </p:nvSpPr>
        <p:spPr>
          <a:xfrm>
            <a:off x="190500" y="1021080"/>
            <a:ext cx="753110" cy="528320"/>
          </a:xfrm>
          <a:prstGeom prst="roundRect">
            <a:avLst/>
          </a:prstGeom>
          <a:solidFill>
            <a:schemeClr val="accent2">
              <a:lumMod val="20000"/>
              <a:lumOff val="80000"/>
            </a:schemeClr>
          </a:solidFill>
          <a:ln>
            <a:solidFill>
              <a:srgbClr val="F090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b="1">
                <a:solidFill>
                  <a:schemeClr val="accent2"/>
                </a:solidFill>
              </a:rPr>
              <a:t>P44</a:t>
            </a:r>
            <a:endParaRPr lang="en-US" altLang="zh-CN" sz="2400" b="1">
              <a:solidFill>
                <a:schemeClr val="accent2"/>
              </a:solidFill>
            </a:endParaRPr>
          </a:p>
        </p:txBody>
      </p:sp>
      <p:sp>
        <p:nvSpPr>
          <p:cNvPr id="4" name="文本框 3"/>
          <p:cNvSpPr txBox="1"/>
          <p:nvPr>
            <p:custDataLst>
              <p:tags r:id="rId3"/>
            </p:custDataLst>
          </p:nvPr>
        </p:nvSpPr>
        <p:spPr>
          <a:xfrm>
            <a:off x="1126490" y="1099820"/>
            <a:ext cx="2669540" cy="398780"/>
          </a:xfrm>
          <a:prstGeom prst="rect">
            <a:avLst/>
          </a:prstGeom>
          <a:noFill/>
        </p:spPr>
        <p:txBody>
          <a:bodyPr wrap="square" rtlCol="0" anchor="t">
            <a:spAutoFit/>
          </a:bodyPr>
          <a:p>
            <a:pPr algn="ctr"/>
            <a:r>
              <a:rPr lang="zh-CN" altLang="en-US" sz="2000" b="1">
                <a:latin typeface="微软雅黑" panose="020B0503020204020204" charset="-122"/>
                <a:ea typeface="微软雅黑" panose="020B0503020204020204" charset="-122"/>
                <a:sym typeface="+mn-ea"/>
              </a:rPr>
              <a:t>生活中连续量的阈值</a:t>
            </a:r>
            <a:endParaRPr lang="zh-CN" altLang="en-US" sz="2000" b="1">
              <a:latin typeface="微软雅黑" panose="020B0503020204020204" charset="-122"/>
              <a:ea typeface="微软雅黑" panose="020B0503020204020204" charset="-122"/>
              <a:sym typeface="+mn-ea"/>
            </a:endParaRPr>
          </a:p>
        </p:txBody>
      </p:sp>
      <p:grpSp>
        <p:nvGrpSpPr>
          <p:cNvPr id="54" name="组合 53"/>
          <p:cNvGrpSpPr/>
          <p:nvPr/>
        </p:nvGrpSpPr>
        <p:grpSpPr>
          <a:xfrm>
            <a:off x="2302510" y="2414270"/>
            <a:ext cx="5266690" cy="3099462"/>
            <a:chOff x="3626" y="3802"/>
            <a:chExt cx="8294" cy="5287"/>
          </a:xfrm>
        </p:grpSpPr>
        <p:sp>
          <p:nvSpPr>
            <p:cNvPr id="7" name="圆角矩形 6"/>
            <p:cNvSpPr/>
            <p:nvPr/>
          </p:nvSpPr>
          <p:spPr>
            <a:xfrm>
              <a:off x="3626" y="3802"/>
              <a:ext cx="8294" cy="5287"/>
            </a:xfrm>
            <a:prstGeom prst="round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9" name="文本框 18"/>
            <p:cNvSpPr txBox="1"/>
            <p:nvPr/>
          </p:nvSpPr>
          <p:spPr>
            <a:xfrm>
              <a:off x="4344" y="7506"/>
              <a:ext cx="7107" cy="1573"/>
            </a:xfrm>
            <a:prstGeom prst="rect">
              <a:avLst/>
            </a:prstGeom>
            <a:noFill/>
          </p:spPr>
          <p:txBody>
            <a:bodyPr wrap="square" rtlCol="0" anchor="t">
              <a:spAutoFit/>
            </a:bodyPr>
            <a:p>
              <a:r>
                <a:rPr lang="en-US" altLang="zh-CN"/>
                <a:t>        </a:t>
              </a:r>
              <a:r>
                <a:rPr lang="zh-CN" altLang="en-US" b="1">
                  <a:solidFill>
                    <a:schemeClr val="accent5">
                      <a:lumMod val="50000"/>
                    </a:schemeClr>
                  </a:solidFill>
                </a:rPr>
                <a:t>注意</a:t>
              </a:r>
              <a:r>
                <a:rPr lang="en-US" altLang="zh-CN" b="1">
                  <a:solidFill>
                    <a:schemeClr val="accent5">
                      <a:lumMod val="50000"/>
                    </a:schemeClr>
                  </a:solidFill>
                </a:rPr>
                <a:t>:</a:t>
              </a:r>
              <a:r>
                <a:rPr lang="zh-CN" altLang="en-US" b="1">
                  <a:solidFill>
                    <a:schemeClr val="accent5">
                      <a:lumMod val="50000"/>
                    </a:schemeClr>
                  </a:solidFill>
                </a:rPr>
                <a:t>儿童优惠票的乘车日期、车次及席别应与同行成年人所持车票相同</a:t>
              </a:r>
              <a:r>
                <a:rPr lang="en-US" altLang="zh-CN" b="1">
                  <a:solidFill>
                    <a:schemeClr val="accent5">
                      <a:lumMod val="50000"/>
                    </a:schemeClr>
                  </a:solidFill>
                </a:rPr>
                <a:t>,</a:t>
              </a:r>
              <a:r>
                <a:rPr lang="zh-CN" altLang="en-US" b="1">
                  <a:solidFill>
                    <a:schemeClr val="accent5">
                      <a:lumMod val="50000"/>
                    </a:schemeClr>
                  </a:solidFill>
                </a:rPr>
                <a:t>其到站不得远于成年人车票的到站。</a:t>
              </a:r>
              <a:endParaRPr lang="zh-CN" altLang="en-US" b="1">
                <a:solidFill>
                  <a:schemeClr val="accent5">
                    <a:lumMod val="50000"/>
                  </a:schemeClr>
                </a:solidFill>
              </a:endParaRPr>
            </a:p>
          </p:txBody>
        </p:sp>
        <p:grpSp>
          <p:nvGrpSpPr>
            <p:cNvPr id="44" name="组合 43"/>
            <p:cNvGrpSpPr/>
            <p:nvPr/>
          </p:nvGrpSpPr>
          <p:grpSpPr>
            <a:xfrm>
              <a:off x="4582" y="3847"/>
              <a:ext cx="3166" cy="3483"/>
              <a:chOff x="4558" y="4615"/>
              <a:chExt cx="3166" cy="3483"/>
            </a:xfrm>
          </p:grpSpPr>
          <p:sp>
            <p:nvSpPr>
              <p:cNvPr id="11" name="文本框 10"/>
              <p:cNvSpPr txBox="1"/>
              <p:nvPr/>
            </p:nvSpPr>
            <p:spPr>
              <a:xfrm>
                <a:off x="5099" y="4615"/>
                <a:ext cx="2084" cy="660"/>
              </a:xfrm>
              <a:prstGeom prst="rect">
                <a:avLst/>
              </a:prstGeom>
              <a:noFill/>
            </p:spPr>
            <p:txBody>
              <a:bodyPr wrap="square" rtlCol="0" anchor="t">
                <a:noAutofit/>
              </a:bodyPr>
              <a:p>
                <a:r>
                  <a:rPr lang="zh-CN" altLang="en-US" sz="2000" b="1">
                    <a:solidFill>
                      <a:schemeClr val="bg1"/>
                    </a:solidFill>
                    <a:latin typeface="微软雅黑" panose="020B0503020204020204" charset="-122"/>
                    <a:ea typeface="微软雅黑" panose="020B0503020204020204" charset="-122"/>
                    <a:sym typeface="+mn-ea"/>
                  </a:rPr>
                  <a:t>儿童年龄</a:t>
                </a:r>
                <a:endParaRPr lang="zh-CN" altLang="en-US" sz="2000" b="1">
                  <a:solidFill>
                    <a:schemeClr val="bg1"/>
                  </a:solidFill>
                  <a:latin typeface="微软雅黑" panose="020B0503020204020204" charset="-122"/>
                  <a:ea typeface="微软雅黑" panose="020B0503020204020204" charset="-122"/>
                  <a:sym typeface="+mn-ea"/>
                </a:endParaRPr>
              </a:p>
            </p:txBody>
          </p:sp>
          <p:sp>
            <p:nvSpPr>
              <p:cNvPr id="20" name="圆角矩形 19"/>
              <p:cNvSpPr/>
              <p:nvPr/>
            </p:nvSpPr>
            <p:spPr>
              <a:xfrm>
                <a:off x="4558" y="5282"/>
                <a:ext cx="3166" cy="928"/>
              </a:xfrm>
              <a:prstGeom prst="roundRect">
                <a:avLst>
                  <a:gd name="adj" fmla="val 18354"/>
                </a:avLst>
              </a:prstGeom>
              <a:solidFill>
                <a:schemeClr val="bg1"/>
              </a:solidFill>
              <a:ln>
                <a:solidFill>
                  <a:schemeClr val="accent1">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600">
                    <a:solidFill>
                      <a:schemeClr val="tx1"/>
                    </a:solidFill>
                    <a:latin typeface="微软雅黑" panose="020B0503020204020204" charset="-122"/>
                    <a:ea typeface="微软雅黑" panose="020B0503020204020204" charset="-122"/>
                    <a:cs typeface="微软雅黑" panose="020B0503020204020204" charset="-122"/>
                    <a:sym typeface="+mn-ea"/>
                  </a:rPr>
                  <a:t>未满</a:t>
                </a:r>
                <a:r>
                  <a:rPr lang="en-US" altLang="zh-CN" sz="1600">
                    <a:solidFill>
                      <a:schemeClr val="tx1"/>
                    </a:solidFill>
                    <a:latin typeface="微软雅黑" panose="020B0503020204020204" charset="-122"/>
                    <a:ea typeface="微软雅黑" panose="020B0503020204020204" charset="-122"/>
                    <a:cs typeface="微软雅黑" panose="020B0503020204020204" charset="-122"/>
                    <a:sym typeface="+mn-ea"/>
                  </a:rPr>
                  <a:t>6</a:t>
                </a:r>
                <a:r>
                  <a:rPr lang="zh-CN" altLang="en-US" sz="1600">
                    <a:solidFill>
                      <a:schemeClr val="tx1"/>
                    </a:solidFill>
                    <a:latin typeface="微软雅黑" panose="020B0503020204020204" charset="-122"/>
                    <a:ea typeface="微软雅黑" panose="020B0503020204020204" charset="-122"/>
                    <a:cs typeface="微软雅黑" panose="020B0503020204020204" charset="-122"/>
                    <a:sym typeface="+mn-ea"/>
                  </a:rPr>
                  <a:t>周岁</a:t>
                </a:r>
                <a:endParaRPr lang="zh-CN" altLang="en-US" sz="1600">
                  <a:solidFill>
                    <a:schemeClr val="tx1"/>
                  </a:solidFill>
                  <a:latin typeface="微软雅黑" panose="020B0503020204020204" charset="-122"/>
                  <a:ea typeface="微软雅黑" panose="020B0503020204020204" charset="-122"/>
                  <a:cs typeface="微软雅黑" panose="020B0503020204020204" charset="-122"/>
                </a:endParaRPr>
              </a:p>
              <a:p>
                <a:pPr algn="ctr"/>
                <a:r>
                  <a:rPr lang="zh-CN" altLang="en-US" sz="1600">
                    <a:solidFill>
                      <a:schemeClr val="tx1"/>
                    </a:solidFill>
                    <a:latin typeface="微软雅黑" panose="020B0503020204020204" charset="-122"/>
                    <a:ea typeface="微软雅黑" panose="020B0503020204020204" charset="-122"/>
                    <a:cs typeface="微软雅黑" panose="020B0503020204020204" charset="-122"/>
                    <a:sym typeface="+mn-ea"/>
                  </a:rPr>
                  <a:t>且不单独占用席位</a:t>
                </a:r>
                <a:endParaRPr lang="zh-CN" altLang="en-US" sz="1600"/>
              </a:p>
            </p:txBody>
          </p:sp>
          <p:sp>
            <p:nvSpPr>
              <p:cNvPr id="26" name="圆角矩形 25"/>
              <p:cNvSpPr/>
              <p:nvPr/>
            </p:nvSpPr>
            <p:spPr>
              <a:xfrm>
                <a:off x="4560" y="6363"/>
                <a:ext cx="3163" cy="931"/>
              </a:xfrm>
              <a:prstGeom prst="roundRect">
                <a:avLst>
                  <a:gd name="adj" fmla="val 18354"/>
                </a:avLst>
              </a:prstGeom>
              <a:solidFill>
                <a:schemeClr val="accent1">
                  <a:lumMod val="60000"/>
                  <a:lumOff val="40000"/>
                </a:schemeClr>
              </a:solidFill>
              <a:ln>
                <a:solidFill>
                  <a:schemeClr val="accent1">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600">
                    <a:solidFill>
                      <a:schemeClr val="tx1"/>
                    </a:solidFill>
                    <a:latin typeface="微软雅黑" panose="020B0503020204020204" charset="-122"/>
                    <a:ea typeface="微软雅黑" panose="020B0503020204020204" charset="-122"/>
                    <a:cs typeface="微软雅黑" panose="020B0503020204020204" charset="-122"/>
                    <a:sym typeface="+mn-ea"/>
                  </a:rPr>
                  <a:t>年满</a:t>
                </a:r>
                <a:r>
                  <a:rPr lang="en-US" altLang="zh-CN" sz="1600">
                    <a:solidFill>
                      <a:schemeClr val="tx1"/>
                    </a:solidFill>
                    <a:latin typeface="微软雅黑" panose="020B0503020204020204" charset="-122"/>
                    <a:ea typeface="微软雅黑" panose="020B0503020204020204" charset="-122"/>
                    <a:cs typeface="微软雅黑" panose="020B0503020204020204" charset="-122"/>
                    <a:sym typeface="+mn-ea"/>
                  </a:rPr>
                  <a:t>6</a:t>
                </a:r>
                <a:r>
                  <a:rPr lang="zh-CN" altLang="en-US" sz="1600">
                    <a:solidFill>
                      <a:schemeClr val="tx1"/>
                    </a:solidFill>
                    <a:latin typeface="微软雅黑" panose="020B0503020204020204" charset="-122"/>
                    <a:ea typeface="微软雅黑" panose="020B0503020204020204" charset="-122"/>
                    <a:cs typeface="微软雅黑" panose="020B0503020204020204" charset="-122"/>
                    <a:sym typeface="+mn-ea"/>
                  </a:rPr>
                  <a:t>周岁</a:t>
                </a:r>
                <a:endParaRPr lang="zh-CN" altLang="en-US" sz="1600">
                  <a:solidFill>
                    <a:schemeClr val="tx1"/>
                  </a:solidFill>
                  <a:latin typeface="微软雅黑" panose="020B0503020204020204" charset="-122"/>
                  <a:ea typeface="微软雅黑" panose="020B0503020204020204" charset="-122"/>
                  <a:cs typeface="微软雅黑" panose="020B0503020204020204" charset="-122"/>
                </a:endParaRPr>
              </a:p>
              <a:p>
                <a:pPr algn="ctr"/>
                <a:r>
                  <a:rPr lang="zh-CN" altLang="en-US" sz="1600">
                    <a:solidFill>
                      <a:schemeClr val="tx1"/>
                    </a:solidFill>
                    <a:latin typeface="微软雅黑" panose="020B0503020204020204" charset="-122"/>
                    <a:ea typeface="微软雅黑" panose="020B0503020204020204" charset="-122"/>
                    <a:cs typeface="微软雅黑" panose="020B0503020204020204" charset="-122"/>
                    <a:sym typeface="+mn-ea"/>
                  </a:rPr>
                  <a:t>且未满</a:t>
                </a:r>
                <a:r>
                  <a:rPr lang="en-US" altLang="zh-CN" sz="1600">
                    <a:solidFill>
                      <a:schemeClr val="tx1"/>
                    </a:solidFill>
                    <a:latin typeface="微软雅黑" panose="020B0503020204020204" charset="-122"/>
                    <a:ea typeface="微软雅黑" panose="020B0503020204020204" charset="-122"/>
                    <a:cs typeface="微软雅黑" panose="020B0503020204020204" charset="-122"/>
                    <a:sym typeface="+mn-ea"/>
                  </a:rPr>
                  <a:t>14</a:t>
                </a:r>
                <a:r>
                  <a:rPr lang="zh-CN" altLang="en-US" sz="1600">
                    <a:solidFill>
                      <a:schemeClr val="tx1"/>
                    </a:solidFill>
                    <a:latin typeface="微软雅黑" panose="020B0503020204020204" charset="-122"/>
                    <a:ea typeface="微软雅黑" panose="020B0503020204020204" charset="-122"/>
                    <a:cs typeface="微软雅黑" panose="020B0503020204020204" charset="-122"/>
                    <a:sym typeface="+mn-ea"/>
                  </a:rPr>
                  <a:t>周</a:t>
                </a:r>
                <a:endParaRPr lang="zh-CN" altLang="en-US" sz="1600"/>
              </a:p>
            </p:txBody>
          </p:sp>
          <p:sp>
            <p:nvSpPr>
              <p:cNvPr id="38" name="圆角矩形 37"/>
              <p:cNvSpPr/>
              <p:nvPr/>
            </p:nvSpPr>
            <p:spPr>
              <a:xfrm>
                <a:off x="4560" y="7447"/>
                <a:ext cx="3163" cy="651"/>
              </a:xfrm>
              <a:prstGeom prst="roundRect">
                <a:avLst>
                  <a:gd name="adj" fmla="val 50000"/>
                </a:avLst>
              </a:prstGeom>
              <a:solidFill>
                <a:schemeClr val="bg1"/>
              </a:solidFill>
              <a:ln>
                <a:solidFill>
                  <a:schemeClr val="accent1">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600">
                    <a:solidFill>
                      <a:schemeClr val="tx1"/>
                    </a:solidFill>
                    <a:latin typeface="微软雅黑" panose="020B0503020204020204" charset="-122"/>
                    <a:ea typeface="微软雅黑" panose="020B0503020204020204" charset="-122"/>
                    <a:cs typeface="微软雅黑" panose="020B0503020204020204" charset="-122"/>
                    <a:sym typeface="+mn-ea"/>
                  </a:rPr>
                  <a:t>年满</a:t>
                </a:r>
                <a:r>
                  <a:rPr lang="en-US" altLang="zh-CN" sz="1600">
                    <a:solidFill>
                      <a:schemeClr val="tx1"/>
                    </a:solidFill>
                    <a:latin typeface="微软雅黑" panose="020B0503020204020204" charset="-122"/>
                    <a:ea typeface="微软雅黑" panose="020B0503020204020204" charset="-122"/>
                    <a:cs typeface="微软雅黑" panose="020B0503020204020204" charset="-122"/>
                    <a:sym typeface="+mn-ea"/>
                  </a:rPr>
                  <a:t>14</a:t>
                </a:r>
                <a:r>
                  <a:rPr lang="zh-CN" altLang="en-US" sz="1600">
                    <a:solidFill>
                      <a:schemeClr val="tx1"/>
                    </a:solidFill>
                    <a:latin typeface="微软雅黑" panose="020B0503020204020204" charset="-122"/>
                    <a:ea typeface="微软雅黑" panose="020B0503020204020204" charset="-122"/>
                    <a:cs typeface="微软雅黑" panose="020B0503020204020204" charset="-122"/>
                    <a:sym typeface="+mn-ea"/>
                  </a:rPr>
                  <a:t>周岁</a:t>
                </a:r>
                <a:endParaRPr lang="zh-CN" altLang="en-US" sz="1600"/>
              </a:p>
            </p:txBody>
          </p:sp>
        </p:grpSp>
        <p:grpSp>
          <p:nvGrpSpPr>
            <p:cNvPr id="43" name="组合 42"/>
            <p:cNvGrpSpPr/>
            <p:nvPr/>
          </p:nvGrpSpPr>
          <p:grpSpPr>
            <a:xfrm>
              <a:off x="8881" y="3847"/>
              <a:ext cx="2201" cy="3533"/>
              <a:chOff x="8401" y="4661"/>
              <a:chExt cx="2201" cy="3533"/>
            </a:xfrm>
          </p:grpSpPr>
          <p:sp>
            <p:nvSpPr>
              <p:cNvPr id="12" name="文本框 11"/>
              <p:cNvSpPr txBox="1"/>
              <p:nvPr/>
            </p:nvSpPr>
            <p:spPr>
              <a:xfrm>
                <a:off x="8401" y="4661"/>
                <a:ext cx="2201" cy="660"/>
              </a:xfrm>
              <a:prstGeom prst="rect">
                <a:avLst/>
              </a:prstGeom>
              <a:noFill/>
            </p:spPr>
            <p:txBody>
              <a:bodyPr wrap="square" rtlCol="0" anchor="t">
                <a:noAutofit/>
              </a:bodyPr>
              <a:p>
                <a:pPr algn="ctr"/>
                <a:r>
                  <a:rPr lang="zh-CN" altLang="en-US" sz="2000" b="1">
                    <a:solidFill>
                      <a:schemeClr val="bg1"/>
                    </a:solidFill>
                    <a:latin typeface="微软雅黑" panose="020B0503020204020204" charset="-122"/>
                    <a:ea typeface="微软雅黑" panose="020B0503020204020204" charset="-122"/>
                    <a:sym typeface="+mn-ea"/>
                  </a:rPr>
                  <a:t>应当购买</a:t>
                </a:r>
                <a:endParaRPr lang="zh-CN" altLang="en-US" sz="2000" b="1">
                  <a:solidFill>
                    <a:schemeClr val="bg1"/>
                  </a:solidFill>
                  <a:latin typeface="微软雅黑" panose="020B0503020204020204" charset="-122"/>
                  <a:ea typeface="微软雅黑" panose="020B0503020204020204" charset="-122"/>
                  <a:sym typeface="+mn-ea"/>
                </a:endParaRPr>
              </a:p>
            </p:txBody>
          </p:sp>
          <p:sp>
            <p:nvSpPr>
              <p:cNvPr id="23" name="圆角矩形 22"/>
              <p:cNvSpPr/>
              <p:nvPr/>
            </p:nvSpPr>
            <p:spPr>
              <a:xfrm>
                <a:off x="8401" y="5362"/>
                <a:ext cx="2200" cy="930"/>
              </a:xfrm>
              <a:prstGeom prst="roundRect">
                <a:avLst>
                  <a:gd name="adj" fmla="val 18354"/>
                </a:avLst>
              </a:prstGeom>
              <a:solidFill>
                <a:schemeClr val="bg1"/>
              </a:solidFill>
              <a:ln>
                <a:solidFill>
                  <a:schemeClr val="accent1">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600">
                    <a:solidFill>
                      <a:schemeClr val="tx1"/>
                    </a:solidFill>
                    <a:latin typeface="微软雅黑" panose="020B0503020204020204" charset="-122"/>
                    <a:ea typeface="微软雅黑" panose="020B0503020204020204" charset="-122"/>
                    <a:sym typeface="+mn-ea"/>
                  </a:rPr>
                  <a:t>免费</a:t>
                </a:r>
                <a:endParaRPr lang="zh-CN" altLang="en-US" sz="1600">
                  <a:solidFill>
                    <a:schemeClr val="tx1"/>
                  </a:solidFill>
                  <a:latin typeface="微软雅黑" panose="020B0503020204020204" charset="-122"/>
                  <a:ea typeface="微软雅黑" panose="020B0503020204020204" charset="-122"/>
                  <a:sym typeface="+mn-ea"/>
                </a:endParaRPr>
              </a:p>
              <a:p>
                <a:pPr algn="ctr"/>
                <a:r>
                  <a:rPr lang="zh-CN" altLang="en-US" sz="1600">
                    <a:solidFill>
                      <a:schemeClr val="tx1"/>
                    </a:solidFill>
                    <a:latin typeface="微软雅黑" panose="020B0503020204020204" charset="-122"/>
                    <a:ea typeface="微软雅黑" panose="020B0503020204020204" charset="-122"/>
                    <a:sym typeface="+mn-ea"/>
                  </a:rPr>
                  <a:t>限一名</a:t>
                </a:r>
                <a:endParaRPr lang="zh-CN" altLang="en-US" sz="16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35" name="圆角矩形 34"/>
              <p:cNvSpPr/>
              <p:nvPr/>
            </p:nvSpPr>
            <p:spPr>
              <a:xfrm>
                <a:off x="8401" y="6428"/>
                <a:ext cx="2197" cy="930"/>
              </a:xfrm>
              <a:prstGeom prst="roundRect">
                <a:avLst>
                  <a:gd name="adj" fmla="val 18354"/>
                </a:avLst>
              </a:prstGeom>
              <a:solidFill>
                <a:schemeClr val="accent1">
                  <a:lumMod val="60000"/>
                  <a:lumOff val="40000"/>
                </a:schemeClr>
              </a:solidFill>
              <a:ln>
                <a:solidFill>
                  <a:schemeClr val="accent1">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600">
                    <a:solidFill>
                      <a:schemeClr val="tx1"/>
                    </a:solidFill>
                    <a:latin typeface="微软雅黑" panose="020B0503020204020204" charset="-122"/>
                    <a:ea typeface="微软雅黑" panose="020B0503020204020204" charset="-122"/>
                    <a:cs typeface="微软雅黑" panose="020B0503020204020204" charset="-122"/>
                    <a:sym typeface="+mn-ea"/>
                  </a:rPr>
                  <a:t>儿童优惠票</a:t>
                </a:r>
                <a:endParaRPr lang="zh-CN" altLang="en-US" sz="16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ctr"/>
                <a:r>
                  <a:rPr lang="zh-CN" altLang="en-US" sz="1600">
                    <a:solidFill>
                      <a:schemeClr val="tx1"/>
                    </a:solidFill>
                    <a:latin typeface="微软雅黑" panose="020B0503020204020204" charset="-122"/>
                    <a:ea typeface="微软雅黑" panose="020B0503020204020204" charset="-122"/>
                    <a:cs typeface="微软雅黑" panose="020B0503020204020204" charset="-122"/>
                    <a:sym typeface="+mn-ea"/>
                  </a:rPr>
                  <a:t>（半价）</a:t>
                </a:r>
                <a:endParaRPr lang="zh-CN" altLang="en-US" sz="1600"/>
              </a:p>
            </p:txBody>
          </p:sp>
          <p:sp>
            <p:nvSpPr>
              <p:cNvPr id="41" name="圆角矩形 40"/>
              <p:cNvSpPr/>
              <p:nvPr/>
            </p:nvSpPr>
            <p:spPr>
              <a:xfrm>
                <a:off x="8401" y="7521"/>
                <a:ext cx="2200" cy="673"/>
              </a:xfrm>
              <a:prstGeom prst="roundRect">
                <a:avLst>
                  <a:gd name="adj" fmla="val 50000"/>
                </a:avLst>
              </a:prstGeom>
              <a:solidFill>
                <a:schemeClr val="bg1"/>
              </a:solidFill>
              <a:ln>
                <a:solidFill>
                  <a:schemeClr val="accent1">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600">
                    <a:solidFill>
                      <a:schemeClr val="tx1"/>
                    </a:solidFill>
                    <a:latin typeface="微软雅黑" panose="020B0503020204020204" charset="-122"/>
                    <a:ea typeface="微软雅黑" panose="020B0503020204020204" charset="-122"/>
                    <a:cs typeface="微软雅黑" panose="020B0503020204020204" charset="-122"/>
                    <a:sym typeface="+mn-ea"/>
                  </a:rPr>
                  <a:t>全价票</a:t>
                </a:r>
                <a:endParaRPr lang="zh-CN" altLang="en-US" sz="1600"/>
              </a:p>
            </p:txBody>
          </p:sp>
        </p:grpSp>
        <p:cxnSp>
          <p:nvCxnSpPr>
            <p:cNvPr id="45" name="直接箭头连接符 44"/>
            <p:cNvCxnSpPr/>
            <p:nvPr/>
          </p:nvCxnSpPr>
          <p:spPr>
            <a:xfrm>
              <a:off x="8018" y="5002"/>
              <a:ext cx="593" cy="0"/>
            </a:xfrm>
            <a:prstGeom prst="straightConnector1">
              <a:avLst/>
            </a:prstGeom>
            <a:ln w="57150">
              <a:solidFill>
                <a:schemeClr val="bg1"/>
              </a:solidFill>
              <a:tailEnd type="arrow"/>
            </a:ln>
          </p:spPr>
          <p:style>
            <a:lnRef idx="2">
              <a:schemeClr val="accent1"/>
            </a:lnRef>
            <a:fillRef idx="0">
              <a:srgbClr val="FFFFFF"/>
            </a:fillRef>
            <a:effectRef idx="0">
              <a:srgbClr val="FFFFFF"/>
            </a:effectRef>
            <a:fontRef idx="minor">
              <a:schemeClr val="tx1"/>
            </a:fontRef>
          </p:style>
        </p:cxnSp>
        <p:cxnSp>
          <p:nvCxnSpPr>
            <p:cNvPr id="46" name="直接箭头连接符 45"/>
            <p:cNvCxnSpPr/>
            <p:nvPr/>
          </p:nvCxnSpPr>
          <p:spPr>
            <a:xfrm>
              <a:off x="8017" y="6084"/>
              <a:ext cx="593" cy="0"/>
            </a:xfrm>
            <a:prstGeom prst="straightConnector1">
              <a:avLst/>
            </a:prstGeom>
            <a:ln w="57150">
              <a:solidFill>
                <a:schemeClr val="bg1"/>
              </a:solidFill>
              <a:tailEnd type="arrow"/>
            </a:ln>
          </p:spPr>
          <p:style>
            <a:lnRef idx="2">
              <a:schemeClr val="accent1"/>
            </a:lnRef>
            <a:fillRef idx="0">
              <a:srgbClr val="FFFFFF"/>
            </a:fillRef>
            <a:effectRef idx="0">
              <a:srgbClr val="FFFFFF"/>
            </a:effectRef>
            <a:fontRef idx="minor">
              <a:schemeClr val="tx1"/>
            </a:fontRef>
          </p:style>
        </p:cxnSp>
        <p:cxnSp>
          <p:nvCxnSpPr>
            <p:cNvPr id="47" name="直接箭头连接符 46"/>
            <p:cNvCxnSpPr/>
            <p:nvPr/>
          </p:nvCxnSpPr>
          <p:spPr>
            <a:xfrm>
              <a:off x="8017" y="7051"/>
              <a:ext cx="593" cy="0"/>
            </a:xfrm>
            <a:prstGeom prst="straightConnector1">
              <a:avLst/>
            </a:prstGeom>
            <a:ln w="57150">
              <a:solidFill>
                <a:schemeClr val="bg1"/>
              </a:solidFill>
              <a:tailEnd type="arrow"/>
            </a:ln>
          </p:spPr>
          <p:style>
            <a:lnRef idx="2">
              <a:schemeClr val="accent1"/>
            </a:lnRef>
            <a:fillRef idx="0">
              <a:srgbClr val="FFFFFF"/>
            </a:fillRef>
            <a:effectRef idx="0">
              <a:srgbClr val="FFFFFF"/>
            </a:effectRef>
            <a:fontRef idx="minor">
              <a:schemeClr val="tx1"/>
            </a:fontRef>
          </p:style>
        </p:cxnSp>
        <p:grpSp>
          <p:nvGrpSpPr>
            <p:cNvPr id="50" name="组合 49"/>
            <p:cNvGrpSpPr/>
            <p:nvPr/>
          </p:nvGrpSpPr>
          <p:grpSpPr>
            <a:xfrm>
              <a:off x="4209" y="6994"/>
              <a:ext cx="734" cy="852"/>
              <a:chOff x="3900" y="6114"/>
              <a:chExt cx="1190" cy="1462"/>
            </a:xfrm>
          </p:grpSpPr>
          <p:sp>
            <p:nvSpPr>
              <p:cNvPr id="48" name="五角星 47"/>
              <p:cNvSpPr/>
              <p:nvPr/>
            </p:nvSpPr>
            <p:spPr>
              <a:xfrm rot="20640000">
                <a:off x="4285" y="6826"/>
                <a:ext cx="749" cy="750"/>
              </a:xfrm>
              <a:prstGeom prst="star5">
                <a:avLst/>
              </a:prstGeom>
              <a:solidFill>
                <a:srgbClr val="FFFF00"/>
              </a:solidFill>
              <a:ln w="28575">
                <a:solidFill>
                  <a:schemeClr val="bg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900"/>
              </a:p>
            </p:txBody>
          </p:sp>
          <p:sp>
            <p:nvSpPr>
              <p:cNvPr id="49" name="矩形 48"/>
              <p:cNvSpPr/>
              <p:nvPr/>
            </p:nvSpPr>
            <p:spPr>
              <a:xfrm rot="20640000">
                <a:off x="3900" y="6114"/>
                <a:ext cx="1190" cy="1427"/>
              </a:xfrm>
              <a:prstGeom prst="rect">
                <a:avLst/>
              </a:prstGeom>
              <a:noFill/>
              <a:ln w="12700" cmpd="sng">
                <a:noFill/>
                <a:prstDash val="solid"/>
              </a:ln>
            </p:spPr>
            <p:txBody>
              <a:bodyPr wrap="none" rtlCol="0" anchor="t">
                <a:noAutofit/>
              </a:bodyPr>
              <a:p>
                <a:pPr algn="ctr"/>
                <a:r>
                  <a:rPr lang="zh-CN" altLang="en-US" sz="4000" b="1">
                    <a:ln w="28575" cmpd="sng">
                      <a:solidFill>
                        <a:schemeClr val="bg1"/>
                      </a:solidFill>
                      <a:prstDash val="solid"/>
                    </a:ln>
                    <a:solidFill>
                      <a:schemeClr val="bg1"/>
                    </a:solidFill>
                    <a:effectLst/>
                    <a:latin typeface="微软雅黑" panose="020B0503020204020204" charset="-122"/>
                    <a:ea typeface="微软雅黑" panose="020B0503020204020204" charset="-122"/>
                  </a:rPr>
                  <a:t>☆</a:t>
                </a:r>
                <a:endParaRPr lang="zh-CN" altLang="en-US" sz="4000" b="1">
                  <a:ln w="28575" cmpd="sng">
                    <a:solidFill>
                      <a:schemeClr val="bg1"/>
                    </a:solidFill>
                    <a:prstDash val="solid"/>
                  </a:ln>
                  <a:solidFill>
                    <a:schemeClr val="bg1"/>
                  </a:solidFill>
                  <a:effectLst/>
                  <a:latin typeface="微软雅黑" panose="020B0503020204020204" charset="-122"/>
                  <a:ea typeface="微软雅黑" panose="020B0503020204020204" charset="-122"/>
                </a:endParaRPr>
              </a:p>
            </p:txBody>
          </p:sp>
        </p:grpSp>
        <p:cxnSp>
          <p:nvCxnSpPr>
            <p:cNvPr id="51" name="直接连接符 50"/>
            <p:cNvCxnSpPr/>
            <p:nvPr/>
          </p:nvCxnSpPr>
          <p:spPr>
            <a:xfrm>
              <a:off x="4181" y="7592"/>
              <a:ext cx="158" cy="62"/>
            </a:xfrm>
            <a:prstGeom prst="line">
              <a:avLst/>
            </a:prstGeom>
            <a:ln w="28575">
              <a:solidFill>
                <a:srgbClr val="FFFF00"/>
              </a:solidFill>
            </a:ln>
          </p:spPr>
          <p:style>
            <a:lnRef idx="2">
              <a:schemeClr val="accent1"/>
            </a:lnRef>
            <a:fillRef idx="0">
              <a:srgbClr val="FFFFFF"/>
            </a:fillRef>
            <a:effectRef idx="0">
              <a:srgbClr val="FFFFFF"/>
            </a:effectRef>
            <a:fontRef idx="minor">
              <a:schemeClr val="tx1"/>
            </a:fontRef>
          </p:style>
        </p:cxnSp>
        <p:cxnSp>
          <p:nvCxnSpPr>
            <p:cNvPr id="52" name="直接连接符 51"/>
            <p:cNvCxnSpPr/>
            <p:nvPr/>
          </p:nvCxnSpPr>
          <p:spPr>
            <a:xfrm>
              <a:off x="4245" y="7410"/>
              <a:ext cx="150" cy="120"/>
            </a:xfrm>
            <a:prstGeom prst="line">
              <a:avLst/>
            </a:prstGeom>
            <a:ln w="28575">
              <a:solidFill>
                <a:srgbClr val="FFFF00"/>
              </a:solidFill>
            </a:ln>
          </p:spPr>
          <p:style>
            <a:lnRef idx="2">
              <a:schemeClr val="accent1"/>
            </a:lnRef>
            <a:fillRef idx="0">
              <a:srgbClr val="FFFFFF"/>
            </a:fillRef>
            <a:effectRef idx="0">
              <a:srgbClr val="FFFFFF"/>
            </a:effectRef>
            <a:fontRef idx="minor">
              <a:schemeClr val="tx1"/>
            </a:fontRef>
          </p:style>
        </p:cxnSp>
        <p:cxnSp>
          <p:nvCxnSpPr>
            <p:cNvPr id="53" name="直接连接符 52"/>
            <p:cNvCxnSpPr/>
            <p:nvPr/>
          </p:nvCxnSpPr>
          <p:spPr>
            <a:xfrm>
              <a:off x="4380" y="7260"/>
              <a:ext cx="108" cy="169"/>
            </a:xfrm>
            <a:prstGeom prst="line">
              <a:avLst/>
            </a:prstGeom>
            <a:ln w="28575">
              <a:solidFill>
                <a:srgbClr val="FFFF00"/>
              </a:solidFill>
            </a:ln>
          </p:spPr>
          <p:style>
            <a:lnRef idx="2">
              <a:schemeClr val="accent1"/>
            </a:lnRef>
            <a:fillRef idx="0">
              <a:srgbClr val="FFFFFF"/>
            </a:fillRef>
            <a:effectRef idx="0">
              <a:srgbClr val="FFFFFF"/>
            </a:effectRef>
            <a:fontRef idx="minor">
              <a:schemeClr val="tx1"/>
            </a:fontRef>
          </p:style>
        </p:cxnSp>
      </p:grpSp>
      <p:sp>
        <p:nvSpPr>
          <p:cNvPr id="55" name="文本框 54"/>
          <p:cNvSpPr txBox="1"/>
          <p:nvPr/>
        </p:nvSpPr>
        <p:spPr>
          <a:xfrm>
            <a:off x="2746375" y="5549900"/>
            <a:ext cx="4540250" cy="398780"/>
          </a:xfrm>
          <a:prstGeom prst="rect">
            <a:avLst/>
          </a:prstGeom>
        </p:spPr>
        <p:txBody>
          <a:bodyPr wrap="square">
            <a:spAutoFit/>
          </a:bodyPr>
          <a:p>
            <a:r>
              <a:rPr lang="zh-CN" altLang="en-US" sz="2000">
                <a:solidFill>
                  <a:srgbClr val="231F20"/>
                </a:solidFill>
                <a:latin typeface="微软雅黑" panose="020B0503020204020204" charset="-122"/>
                <a:ea typeface="微软雅黑" panose="020B0503020204020204" charset="-122"/>
                <a:cs typeface="微软雅黑" panose="020B0503020204020204" charset="-122"/>
              </a:rPr>
              <a:t>图 </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2.1.10</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　火车儿童票优惠政策</a:t>
            </a:r>
            <a:endParaRPr lang="zh-CN" altLang="en-US" sz="2000">
              <a:solidFill>
                <a:srgbClr val="231F2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5740400" y="325120"/>
            <a:ext cx="6073140" cy="6857365"/>
          </a:xfrm>
          <a:prstGeom prst="rect">
            <a:avLst/>
          </a:prstGeom>
        </p:spPr>
        <p:txBody>
          <a:bodyPr>
            <a:noAutofit/>
            <a:extLst>
              <a:ext uri="{4A0BC546-FE56-4ADE-93B0-CB8AF2F6F144}">
                <wpsdc:textFrameExt xmlns:wpsdc="http://www.wps.cn/officeDocument/2022/drawingmlCustomData" type="text"/>
              </a:ext>
            </a:extLst>
          </a:bodyPr>
          <a:p>
            <a:pPr indent="454660" algn="l">
              <a:lnSpc>
                <a:spcPct val="150000"/>
              </a:lnSpc>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信息科技六年级上册主要包含了</a:t>
            </a:r>
            <a:r>
              <a:rPr lang="en-US" altLang="zh-CN" sz="2000">
                <a:solidFill>
                  <a:schemeClr val="bg1"/>
                </a:solidFill>
                <a:latin typeface="微软雅黑" panose="020B0503020204020204" charset="-122"/>
                <a:ea typeface="微软雅黑" panose="020B0503020204020204" charset="-122"/>
                <a:cs typeface="微软雅黑" panose="020B0503020204020204" charset="-122"/>
                <a:sym typeface="+mn-ea"/>
              </a:rPr>
              <a:t>3</a:t>
            </a: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个项目单元，</a:t>
            </a:r>
            <a:r>
              <a:rPr lang="zh-CN" altLang="en-US" sz="2000">
                <a:solidFill>
                  <a:schemeClr val="bg1"/>
                </a:solidFill>
                <a:latin typeface="微软雅黑" panose="020B0503020204020204" charset="-122"/>
                <a:ea typeface="微软雅黑" panose="020B0503020204020204" charset="-122"/>
                <a:cs typeface="微软雅黑" panose="020B0503020204020204" charset="-122"/>
              </a:rPr>
              <a:t>均围绕核心知识展开并搭配实践项目。</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454660" algn="l">
              <a:lnSpc>
                <a:spcPct val="150000"/>
              </a:lnSpc>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第</a:t>
            </a:r>
            <a:r>
              <a:rPr lang="en-US" altLang="zh-CN" sz="2000">
                <a:solidFill>
                  <a:schemeClr val="bg1"/>
                </a:solidFill>
                <a:latin typeface="微软雅黑" panose="020B0503020204020204" charset="-122"/>
                <a:ea typeface="微软雅黑" panose="020B0503020204020204" charset="-122"/>
                <a:cs typeface="微软雅黑" panose="020B0503020204020204" charset="-122"/>
              </a:rPr>
              <a:t>1</a:t>
            </a:r>
            <a:r>
              <a:rPr lang="zh-CN" altLang="en-US" sz="2000">
                <a:solidFill>
                  <a:schemeClr val="bg1"/>
                </a:solidFill>
                <a:latin typeface="微软雅黑" panose="020B0503020204020204" charset="-122"/>
                <a:ea typeface="微软雅黑" panose="020B0503020204020204" charset="-122"/>
                <a:cs typeface="微软雅黑" panose="020B0503020204020204" charset="-122"/>
              </a:rPr>
              <a:t>单元</a:t>
            </a:r>
            <a:r>
              <a:rPr lang="en-US" altLang="zh-CN" sz="2000">
                <a:solidFill>
                  <a:schemeClr val="bg1"/>
                </a:solidFill>
                <a:latin typeface="微软雅黑" panose="020B0503020204020204" charset="-122"/>
                <a:ea typeface="微软雅黑" panose="020B0503020204020204" charset="-122"/>
                <a:cs typeface="微软雅黑" panose="020B0503020204020204" charset="-122"/>
              </a:rPr>
              <a:t>“</a:t>
            </a:r>
            <a:r>
              <a:rPr lang="zh-CN" altLang="en-US" sz="2000">
                <a:solidFill>
                  <a:schemeClr val="bg1"/>
                </a:solidFill>
                <a:latin typeface="微软雅黑" panose="020B0503020204020204" charset="-122"/>
                <a:ea typeface="微软雅黑" panose="020B0503020204020204" charset="-122"/>
                <a:cs typeface="微软雅黑" panose="020B0503020204020204" charset="-122"/>
              </a:rPr>
              <a:t>初识过程与控制</a:t>
            </a:r>
            <a:r>
              <a:rPr lang="en-US" altLang="zh-CN" sz="2000">
                <a:solidFill>
                  <a:schemeClr val="bg1"/>
                </a:solidFill>
                <a:latin typeface="微软雅黑" panose="020B0503020204020204" charset="-122"/>
                <a:ea typeface="微软雅黑" panose="020B0503020204020204" charset="-122"/>
                <a:cs typeface="微软雅黑" panose="020B0503020204020204" charset="-122"/>
              </a:rPr>
              <a:t>”</a:t>
            </a:r>
            <a:r>
              <a:rPr lang="zh-CN" altLang="en-US" sz="2000">
                <a:solidFill>
                  <a:schemeClr val="bg1"/>
                </a:solidFill>
                <a:latin typeface="微软雅黑" panose="020B0503020204020204" charset="-122"/>
                <a:ea typeface="微软雅黑" panose="020B0503020204020204" charset="-122"/>
                <a:cs typeface="微软雅黑" panose="020B0503020204020204" charset="-122"/>
              </a:rPr>
              <a:t>，学习生活中控制设备、开关状态控制及</a:t>
            </a:r>
            <a:r>
              <a:rPr lang="en-US" altLang="zh-CN" sz="2000">
                <a:solidFill>
                  <a:schemeClr val="bg1"/>
                </a:solidFill>
                <a:latin typeface="微软雅黑" panose="020B0503020204020204" charset="-122"/>
                <a:ea typeface="微软雅黑" panose="020B0503020204020204" charset="-122"/>
                <a:cs typeface="微软雅黑" panose="020B0503020204020204" charset="-122"/>
              </a:rPr>
              <a:t>“</a:t>
            </a:r>
            <a:r>
              <a:rPr lang="zh-CN" altLang="en-US" sz="2000">
                <a:solidFill>
                  <a:schemeClr val="bg1"/>
                </a:solidFill>
                <a:latin typeface="微软雅黑" panose="020B0503020204020204" charset="-122"/>
                <a:ea typeface="微软雅黑" panose="020B0503020204020204" charset="-122"/>
                <a:cs typeface="微软雅黑" panose="020B0503020204020204" charset="-122"/>
              </a:rPr>
              <a:t>输入</a:t>
            </a:r>
            <a:r>
              <a:rPr lang="en-US" altLang="zh-CN" sz="2000">
                <a:solidFill>
                  <a:schemeClr val="bg1"/>
                </a:solidFill>
                <a:latin typeface="微软雅黑" panose="020B0503020204020204" charset="-122"/>
                <a:ea typeface="微软雅黑" panose="020B0503020204020204" charset="-122"/>
                <a:cs typeface="微软雅黑" panose="020B0503020204020204" charset="-122"/>
              </a:rPr>
              <a:t>-</a:t>
            </a:r>
            <a:r>
              <a:rPr lang="zh-CN" altLang="en-US" sz="2000">
                <a:solidFill>
                  <a:schemeClr val="bg1"/>
                </a:solidFill>
                <a:latin typeface="微软雅黑" panose="020B0503020204020204" charset="-122"/>
                <a:ea typeface="微软雅黑" panose="020B0503020204020204" charset="-122"/>
                <a:cs typeface="微软雅黑" panose="020B0503020204020204" charset="-122"/>
              </a:rPr>
              <a:t>计算</a:t>
            </a:r>
            <a:r>
              <a:rPr lang="en-US" altLang="zh-CN" sz="2000">
                <a:solidFill>
                  <a:schemeClr val="bg1"/>
                </a:solidFill>
                <a:latin typeface="微软雅黑" panose="020B0503020204020204" charset="-122"/>
                <a:ea typeface="微软雅黑" panose="020B0503020204020204" charset="-122"/>
                <a:cs typeface="微软雅黑" panose="020B0503020204020204" charset="-122"/>
              </a:rPr>
              <a:t>-</a:t>
            </a:r>
            <a:r>
              <a:rPr lang="zh-CN" altLang="en-US" sz="2000">
                <a:solidFill>
                  <a:schemeClr val="bg1"/>
                </a:solidFill>
                <a:latin typeface="微软雅黑" panose="020B0503020204020204" charset="-122"/>
                <a:ea typeface="微软雅黑" panose="020B0503020204020204" charset="-122"/>
                <a:cs typeface="微软雅黑" panose="020B0503020204020204" charset="-122"/>
              </a:rPr>
              <a:t>输出</a:t>
            </a:r>
            <a:r>
              <a:rPr lang="en-US" altLang="zh-CN" sz="2000">
                <a:solidFill>
                  <a:schemeClr val="bg1"/>
                </a:solidFill>
                <a:latin typeface="微软雅黑" panose="020B0503020204020204" charset="-122"/>
                <a:ea typeface="微软雅黑" panose="020B0503020204020204" charset="-122"/>
                <a:cs typeface="微软雅黑" panose="020B0503020204020204" charset="-122"/>
              </a:rPr>
              <a:t>”</a:t>
            </a:r>
            <a:r>
              <a:rPr lang="zh-CN" altLang="en-US" sz="2000">
                <a:solidFill>
                  <a:schemeClr val="bg1"/>
                </a:solidFill>
                <a:latin typeface="微软雅黑" panose="020B0503020204020204" charset="-122"/>
                <a:ea typeface="微软雅黑" panose="020B0503020204020204" charset="-122"/>
                <a:cs typeface="微软雅黑" panose="020B0503020204020204" charset="-122"/>
              </a:rPr>
              <a:t>三环节，开展</a:t>
            </a:r>
            <a:r>
              <a:rPr lang="en-US" altLang="zh-CN" sz="2000">
                <a:solidFill>
                  <a:schemeClr val="bg1"/>
                </a:solidFill>
                <a:latin typeface="微软雅黑" panose="020B0503020204020204" charset="-122"/>
                <a:ea typeface="微软雅黑" panose="020B0503020204020204" charset="-122"/>
                <a:cs typeface="微软雅黑" panose="020B0503020204020204" charset="-122"/>
              </a:rPr>
              <a:t>“</a:t>
            </a:r>
            <a:r>
              <a:rPr lang="zh-CN" altLang="en-US" sz="2000">
                <a:solidFill>
                  <a:schemeClr val="bg1"/>
                </a:solidFill>
                <a:latin typeface="微软雅黑" panose="020B0503020204020204" charset="-122"/>
                <a:ea typeface="微软雅黑" panose="020B0503020204020204" charset="-122"/>
                <a:cs typeface="微软雅黑" panose="020B0503020204020204" charset="-122"/>
              </a:rPr>
              <a:t>智慧交通我控制</a:t>
            </a:r>
            <a:r>
              <a:rPr lang="en-US" altLang="zh-CN" sz="2000">
                <a:solidFill>
                  <a:schemeClr val="bg1"/>
                </a:solidFill>
                <a:latin typeface="微软雅黑" panose="020B0503020204020204" charset="-122"/>
                <a:ea typeface="微软雅黑" panose="020B0503020204020204" charset="-122"/>
                <a:cs typeface="微软雅黑" panose="020B0503020204020204" charset="-122"/>
              </a:rPr>
              <a:t>”</a:t>
            </a:r>
            <a:r>
              <a:rPr lang="zh-CN" altLang="en-US" sz="2000">
                <a:solidFill>
                  <a:schemeClr val="bg1"/>
                </a:solidFill>
                <a:latin typeface="微软雅黑" panose="020B0503020204020204" charset="-122"/>
                <a:ea typeface="微软雅黑" panose="020B0503020204020204" charset="-122"/>
                <a:cs typeface="微软雅黑" panose="020B0503020204020204" charset="-122"/>
              </a:rPr>
              <a:t>项目，设计并编程实现学校门口交通信号灯系统；第</a:t>
            </a:r>
            <a:r>
              <a:rPr lang="en-US" altLang="zh-CN" sz="2000">
                <a:solidFill>
                  <a:schemeClr val="bg1"/>
                </a:solidFill>
                <a:latin typeface="微软雅黑" panose="020B0503020204020204" charset="-122"/>
                <a:ea typeface="微软雅黑" panose="020B0503020204020204" charset="-122"/>
                <a:cs typeface="微软雅黑" panose="020B0503020204020204" charset="-122"/>
              </a:rPr>
              <a:t>2</a:t>
            </a:r>
            <a:r>
              <a:rPr lang="zh-CN" altLang="en-US" sz="2000">
                <a:solidFill>
                  <a:schemeClr val="bg1"/>
                </a:solidFill>
                <a:latin typeface="微软雅黑" panose="020B0503020204020204" charset="-122"/>
                <a:ea typeface="微软雅黑" panose="020B0503020204020204" charset="-122"/>
                <a:cs typeface="微软雅黑" panose="020B0503020204020204" charset="-122"/>
              </a:rPr>
              <a:t>单元</a:t>
            </a:r>
            <a:r>
              <a:rPr lang="en-US" altLang="zh-CN" sz="2000">
                <a:solidFill>
                  <a:schemeClr val="bg1"/>
                </a:solidFill>
                <a:latin typeface="微软雅黑" panose="020B0503020204020204" charset="-122"/>
                <a:ea typeface="微软雅黑" panose="020B0503020204020204" charset="-122"/>
                <a:cs typeface="微软雅黑" panose="020B0503020204020204" charset="-122"/>
              </a:rPr>
              <a:t>“</a:t>
            </a:r>
            <a:r>
              <a:rPr lang="zh-CN" altLang="en-US" sz="2000">
                <a:solidFill>
                  <a:schemeClr val="bg1"/>
                </a:solidFill>
                <a:latin typeface="微软雅黑" panose="020B0503020204020204" charset="-122"/>
                <a:ea typeface="微软雅黑" panose="020B0503020204020204" charset="-122"/>
                <a:cs typeface="微软雅黑" panose="020B0503020204020204" charset="-122"/>
              </a:rPr>
              <a:t>解密运算与逻辑</a:t>
            </a:r>
            <a:r>
              <a:rPr lang="en-US" altLang="zh-CN" sz="2000">
                <a:solidFill>
                  <a:schemeClr val="bg1"/>
                </a:solidFill>
                <a:latin typeface="微软雅黑" panose="020B0503020204020204" charset="-122"/>
                <a:ea typeface="微软雅黑" panose="020B0503020204020204" charset="-122"/>
                <a:cs typeface="微软雅黑" panose="020B0503020204020204" charset="-122"/>
              </a:rPr>
              <a:t>”</a:t>
            </a:r>
            <a:r>
              <a:rPr lang="zh-CN" altLang="en-US" sz="2000">
                <a:solidFill>
                  <a:schemeClr val="bg1"/>
                </a:solidFill>
                <a:latin typeface="微软雅黑" panose="020B0503020204020204" charset="-122"/>
                <a:ea typeface="微软雅黑" panose="020B0503020204020204" charset="-122"/>
                <a:cs typeface="微软雅黑" panose="020B0503020204020204" charset="-122"/>
              </a:rPr>
              <a:t>，掌握连续量与开关量概念、</a:t>
            </a:r>
            <a:r>
              <a:rPr lang="en-US" altLang="zh-CN" sz="2000">
                <a:solidFill>
                  <a:schemeClr val="bg1"/>
                </a:solidFill>
                <a:latin typeface="微软雅黑" panose="020B0503020204020204" charset="-122"/>
                <a:ea typeface="微软雅黑" panose="020B0503020204020204" charset="-122"/>
                <a:cs typeface="微软雅黑" panose="020B0503020204020204" charset="-122"/>
              </a:rPr>
              <a:t>“</a:t>
            </a:r>
            <a:r>
              <a:rPr lang="zh-CN" altLang="en-US" sz="2000">
                <a:solidFill>
                  <a:schemeClr val="bg1"/>
                </a:solidFill>
                <a:latin typeface="微软雅黑" panose="020B0503020204020204" charset="-122"/>
                <a:ea typeface="微软雅黑" panose="020B0503020204020204" charset="-122"/>
                <a:cs typeface="微软雅黑" panose="020B0503020204020204" charset="-122"/>
              </a:rPr>
              <a:t>与</a:t>
            </a:r>
            <a:r>
              <a:rPr lang="en-US" altLang="zh-CN" sz="2000">
                <a:solidFill>
                  <a:schemeClr val="bg1"/>
                </a:solidFill>
                <a:latin typeface="微软雅黑" panose="020B0503020204020204" charset="-122"/>
                <a:ea typeface="微软雅黑" panose="020B0503020204020204" charset="-122"/>
                <a:cs typeface="微软雅黑" panose="020B0503020204020204" charset="-122"/>
              </a:rPr>
              <a:t>”“</a:t>
            </a:r>
            <a:r>
              <a:rPr lang="zh-CN" altLang="en-US" sz="2000">
                <a:solidFill>
                  <a:schemeClr val="bg1"/>
                </a:solidFill>
                <a:latin typeface="微软雅黑" panose="020B0503020204020204" charset="-122"/>
                <a:ea typeface="微软雅黑" panose="020B0503020204020204" charset="-122"/>
                <a:cs typeface="微软雅黑" panose="020B0503020204020204" charset="-122"/>
              </a:rPr>
              <a:t>或</a:t>
            </a:r>
            <a:r>
              <a:rPr lang="en-US" altLang="zh-CN" sz="2000">
                <a:solidFill>
                  <a:schemeClr val="bg1"/>
                </a:solidFill>
                <a:latin typeface="微软雅黑" panose="020B0503020204020204" charset="-122"/>
                <a:ea typeface="微软雅黑" panose="020B0503020204020204" charset="-122"/>
                <a:cs typeface="微软雅黑" panose="020B0503020204020204" charset="-122"/>
              </a:rPr>
              <a:t>”“</a:t>
            </a:r>
            <a:r>
              <a:rPr lang="zh-CN" altLang="en-US" sz="2000">
                <a:solidFill>
                  <a:schemeClr val="bg1"/>
                </a:solidFill>
                <a:latin typeface="微软雅黑" panose="020B0503020204020204" charset="-122"/>
                <a:ea typeface="微软雅黑" panose="020B0503020204020204" charset="-122"/>
                <a:cs typeface="微软雅黑" panose="020B0503020204020204" charset="-122"/>
              </a:rPr>
              <a:t>非</a:t>
            </a:r>
            <a:r>
              <a:rPr lang="en-US" altLang="zh-CN" sz="2000">
                <a:solidFill>
                  <a:schemeClr val="bg1"/>
                </a:solidFill>
                <a:latin typeface="微软雅黑" panose="020B0503020204020204" charset="-122"/>
                <a:ea typeface="微软雅黑" panose="020B0503020204020204" charset="-122"/>
                <a:cs typeface="微软雅黑" panose="020B0503020204020204" charset="-122"/>
              </a:rPr>
              <a:t>”</a:t>
            </a:r>
            <a:r>
              <a:rPr lang="zh-CN" altLang="en-US" sz="2000">
                <a:solidFill>
                  <a:schemeClr val="bg1"/>
                </a:solidFill>
                <a:latin typeface="微软雅黑" panose="020B0503020204020204" charset="-122"/>
                <a:ea typeface="微软雅黑" panose="020B0503020204020204" charset="-122"/>
                <a:cs typeface="微软雅黑" panose="020B0503020204020204" charset="-122"/>
              </a:rPr>
              <a:t>逻辑运算规则，开展</a:t>
            </a:r>
            <a:r>
              <a:rPr lang="en-US" altLang="zh-CN" sz="2000">
                <a:solidFill>
                  <a:schemeClr val="bg1"/>
                </a:solidFill>
                <a:latin typeface="微软雅黑" panose="020B0503020204020204" charset="-122"/>
                <a:ea typeface="微软雅黑" panose="020B0503020204020204" charset="-122"/>
                <a:cs typeface="微软雅黑" panose="020B0503020204020204" charset="-122"/>
              </a:rPr>
              <a:t>“</a:t>
            </a:r>
            <a:r>
              <a:rPr lang="zh-CN" altLang="en-US" sz="2000">
                <a:solidFill>
                  <a:schemeClr val="bg1"/>
                </a:solidFill>
                <a:latin typeface="微软雅黑" panose="020B0503020204020204" charset="-122"/>
                <a:ea typeface="微软雅黑" panose="020B0503020204020204" charset="-122"/>
                <a:cs typeface="微软雅黑" panose="020B0503020204020204" charset="-122"/>
              </a:rPr>
              <a:t>智能照明我搭建</a:t>
            </a:r>
            <a:r>
              <a:rPr lang="en-US" altLang="zh-CN" sz="2000">
                <a:solidFill>
                  <a:schemeClr val="bg1"/>
                </a:solidFill>
                <a:latin typeface="微软雅黑" panose="020B0503020204020204" charset="-122"/>
                <a:ea typeface="微软雅黑" panose="020B0503020204020204" charset="-122"/>
                <a:cs typeface="微软雅黑" panose="020B0503020204020204" charset="-122"/>
              </a:rPr>
              <a:t>”</a:t>
            </a:r>
            <a:r>
              <a:rPr lang="zh-CN" altLang="en-US" sz="2000">
                <a:solidFill>
                  <a:schemeClr val="bg1"/>
                </a:solidFill>
                <a:latin typeface="微软雅黑" panose="020B0503020204020204" charset="-122"/>
                <a:ea typeface="微软雅黑" panose="020B0503020204020204" charset="-122"/>
                <a:cs typeface="微软雅黑" panose="020B0503020204020204" charset="-122"/>
              </a:rPr>
              <a:t>项目，小组合作设计智能照明系统；第</a:t>
            </a:r>
            <a:r>
              <a:rPr lang="en-US" altLang="zh-CN" sz="2000">
                <a:solidFill>
                  <a:schemeClr val="bg1"/>
                </a:solidFill>
                <a:latin typeface="微软雅黑" panose="020B0503020204020204" charset="-122"/>
                <a:ea typeface="微软雅黑" panose="020B0503020204020204" charset="-122"/>
                <a:cs typeface="微软雅黑" panose="020B0503020204020204" charset="-122"/>
              </a:rPr>
              <a:t>3</a:t>
            </a:r>
            <a:r>
              <a:rPr lang="zh-CN" altLang="en-US" sz="2000">
                <a:solidFill>
                  <a:schemeClr val="bg1"/>
                </a:solidFill>
                <a:latin typeface="微软雅黑" panose="020B0503020204020204" charset="-122"/>
                <a:ea typeface="微软雅黑" panose="020B0503020204020204" charset="-122"/>
                <a:cs typeface="微软雅黑" panose="020B0503020204020204" charset="-122"/>
              </a:rPr>
              <a:t>单元</a:t>
            </a:r>
            <a:r>
              <a:rPr lang="en-US" altLang="zh-CN" sz="2000">
                <a:solidFill>
                  <a:schemeClr val="bg1"/>
                </a:solidFill>
                <a:latin typeface="微软雅黑" panose="020B0503020204020204" charset="-122"/>
                <a:ea typeface="微软雅黑" panose="020B0503020204020204" charset="-122"/>
                <a:cs typeface="微软雅黑" panose="020B0503020204020204" charset="-122"/>
              </a:rPr>
              <a:t>“</a:t>
            </a:r>
            <a:r>
              <a:rPr lang="zh-CN" altLang="en-US" sz="2000">
                <a:solidFill>
                  <a:schemeClr val="bg1"/>
                </a:solidFill>
                <a:latin typeface="微软雅黑" panose="020B0503020204020204" charset="-122"/>
                <a:ea typeface="微软雅黑" panose="020B0503020204020204" charset="-122"/>
                <a:cs typeface="微软雅黑" panose="020B0503020204020204" charset="-122"/>
              </a:rPr>
              <a:t>探索反馈与优化</a:t>
            </a:r>
            <a:r>
              <a:rPr lang="en-US" altLang="zh-CN" sz="2000">
                <a:solidFill>
                  <a:schemeClr val="bg1"/>
                </a:solidFill>
                <a:latin typeface="微软雅黑" panose="020B0503020204020204" charset="-122"/>
                <a:ea typeface="微软雅黑" panose="020B0503020204020204" charset="-122"/>
                <a:cs typeface="微软雅黑" panose="020B0503020204020204" charset="-122"/>
              </a:rPr>
              <a:t>”</a:t>
            </a:r>
            <a:r>
              <a:rPr lang="zh-CN" altLang="en-US" sz="2000">
                <a:solidFill>
                  <a:schemeClr val="bg1"/>
                </a:solidFill>
                <a:latin typeface="微软雅黑" panose="020B0503020204020204" charset="-122"/>
                <a:ea typeface="微软雅黑" panose="020B0503020204020204" charset="-122"/>
                <a:cs typeface="微软雅黑" panose="020B0503020204020204" charset="-122"/>
              </a:rPr>
              <a:t>，了解自动控制发展、开环与闭环控制（含反馈机制），开展跨学科</a:t>
            </a:r>
            <a:r>
              <a:rPr lang="en-US" altLang="zh-CN" sz="2000">
                <a:solidFill>
                  <a:schemeClr val="bg1"/>
                </a:solidFill>
                <a:latin typeface="微软雅黑" panose="020B0503020204020204" charset="-122"/>
                <a:ea typeface="微软雅黑" panose="020B0503020204020204" charset="-122"/>
                <a:cs typeface="微软雅黑" panose="020B0503020204020204" charset="-122"/>
              </a:rPr>
              <a:t>“</a:t>
            </a:r>
            <a:r>
              <a:rPr lang="zh-CN" altLang="en-US" sz="2000">
                <a:solidFill>
                  <a:schemeClr val="bg1"/>
                </a:solidFill>
                <a:latin typeface="微软雅黑" panose="020B0503020204020204" charset="-122"/>
                <a:ea typeface="微软雅黑" panose="020B0503020204020204" charset="-122"/>
                <a:cs typeface="微软雅黑" panose="020B0503020204020204" charset="-122"/>
              </a:rPr>
              <a:t>智能风扇我设计</a:t>
            </a:r>
            <a:r>
              <a:rPr lang="en-US" altLang="zh-CN" sz="2000">
                <a:solidFill>
                  <a:schemeClr val="bg1"/>
                </a:solidFill>
                <a:latin typeface="微软雅黑" panose="020B0503020204020204" charset="-122"/>
                <a:ea typeface="微软雅黑" panose="020B0503020204020204" charset="-122"/>
                <a:cs typeface="微软雅黑" panose="020B0503020204020204" charset="-122"/>
              </a:rPr>
              <a:t>”</a:t>
            </a:r>
            <a:r>
              <a:rPr lang="zh-CN" altLang="en-US" sz="2000">
                <a:solidFill>
                  <a:schemeClr val="bg1"/>
                </a:solidFill>
                <a:latin typeface="微软雅黑" panose="020B0503020204020204" charset="-122"/>
                <a:ea typeface="微软雅黑" panose="020B0503020204020204" charset="-122"/>
                <a:cs typeface="微软雅黑" panose="020B0503020204020204" charset="-122"/>
              </a:rPr>
              <a:t>项目，通过软硬件实践，学生认识控制系统原理，提升创新与问题解决能力。</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454660" algn="l">
              <a:lnSpc>
                <a:spcPct val="150000"/>
              </a:lnSpc>
            </a:pP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1"/>
          <a:srcRect l="6677" t="1950" r="6340" b="4408"/>
          <a:stretch>
            <a:fillRect/>
          </a:stretch>
        </p:blipFill>
        <p:spPr>
          <a:xfrm>
            <a:off x="568325" y="166370"/>
            <a:ext cx="4727575" cy="6403975"/>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4B183"/>
        </a:solidFill>
        <a:effectLst/>
      </p:bgPr>
    </p:bg>
    <p:spTree>
      <p:nvGrpSpPr>
        <p:cNvPr id="1" name=""/>
        <p:cNvGrpSpPr/>
        <p:nvPr/>
      </p:nvGrpSpPr>
      <p:grpSpPr>
        <a:xfrm>
          <a:off x="0" y="0"/>
          <a:ext cx="0" cy="0"/>
          <a:chOff x="0" y="0"/>
          <a:chExt cx="0" cy="0"/>
        </a:xfrm>
      </p:grpSpPr>
      <p:sp>
        <p:nvSpPr>
          <p:cNvPr id="9" name="文本占位符 8"/>
          <p:cNvSpPr>
            <a:spLocks noGrp="1"/>
          </p:cNvSpPr>
          <p:nvPr>
            <p:ph type="body" sz="quarter" idx="4294967295"/>
          </p:nvPr>
        </p:nvSpPr>
        <p:spPr>
          <a:xfrm>
            <a:off x="154940" y="6426200"/>
            <a:ext cx="3949065" cy="220980"/>
          </a:xfrm>
          <a:prstGeom prst="rect">
            <a:avLst/>
          </a:prstGeom>
        </p:spPr>
        <p:txBody>
          <a:bodyPr/>
          <a:lstStyle/>
          <a:p>
            <a:r>
              <a:rPr lang="zh-CN" altLang="en-US" sz="1800">
                <a:solidFill>
                  <a:schemeClr val="bg1"/>
                </a:solidFill>
                <a:latin typeface="方正楷体_GB2312" panose="02000000000000000000" charset="-122"/>
                <a:ea typeface="方正楷体_GB2312" panose="02000000000000000000" charset="-122"/>
              </a:rPr>
              <a:t>作者和日期</a:t>
            </a:r>
            <a:endParaRPr lang="zh-CN" altLang="en-US" sz="1800">
              <a:solidFill>
                <a:schemeClr val="bg1"/>
              </a:solidFill>
              <a:latin typeface="方正楷体_GB2312" panose="02000000000000000000" charset="-122"/>
              <a:ea typeface="方正楷体_GB2312" panose="02000000000000000000" charset="-122"/>
            </a:endParaRPr>
          </a:p>
        </p:txBody>
      </p:sp>
      <p:sp>
        <p:nvSpPr>
          <p:cNvPr id="2" name="清华大学活动主题大标题"/>
          <p:cNvSpPr txBox="1"/>
          <p:nvPr>
            <p:custDataLst>
              <p:tags r:id="rId1"/>
            </p:custDataLst>
          </p:nvPr>
        </p:nvSpPr>
        <p:spPr>
          <a:xfrm>
            <a:off x="460821" y="220015"/>
            <a:ext cx="665480" cy="655320"/>
          </a:xfrm>
          <a:prstGeom prst="rect">
            <a:avLst/>
          </a:prstGeom>
          <a:ln w="12700">
            <a:miter lim="400000"/>
          </a:ln>
        </p:spPr>
        <p:txBody>
          <a:bodyPr wrap="none" lIns="50800" tIns="50800" rIns="50800" bIns="50800" anchor="ctr">
            <a:spAutoFit/>
          </a:bodyPr>
          <a:lstStyle>
            <a:lvl1pPr>
              <a:defRPr sz="9800" b="1">
                <a:solidFill>
                  <a:srgbClr val="FFFFFF"/>
                </a:solidFill>
                <a:latin typeface="思源黑体" panose="020B0500000000090000" charset="-122"/>
                <a:ea typeface="思源黑体" panose="020B0500000000090000" charset="-122"/>
                <a:cs typeface="思源黑体" panose="020B0500000000090000" charset="-122"/>
                <a:sym typeface="思源黑体" panose="020B0500000000090000" charset="-122"/>
              </a:defRPr>
            </a:lvl1pPr>
          </a:lstStyle>
          <a:p>
            <a:r>
              <a:rPr lang="en-US" sz="3600" dirty="0">
                <a:solidFill>
                  <a:schemeClr val="bg1"/>
                </a:solidFill>
                <a:uFillTx/>
                <a:latin typeface="Microsoft YaHei UI" panose="020B0503020204020204" pitchFamily="34" charset="-122"/>
                <a:ea typeface="Microsoft YaHei UI" panose="020B0503020204020204" pitchFamily="34" charset="-122"/>
              </a:rPr>
              <a:t>03</a:t>
            </a:r>
            <a:endParaRPr lang="en-US" sz="3600" dirty="0">
              <a:solidFill>
                <a:schemeClr val="bg1"/>
              </a:solidFill>
              <a:uFillTx/>
              <a:latin typeface="Microsoft YaHei UI" panose="020B0503020204020204" pitchFamily="34" charset="-122"/>
              <a:ea typeface="Microsoft YaHei UI" panose="020B0503020204020204" pitchFamily="34" charset="-122"/>
            </a:endParaRPr>
          </a:p>
        </p:txBody>
      </p:sp>
      <p:sp>
        <p:nvSpPr>
          <p:cNvPr id="5" name="标题 4"/>
          <p:cNvSpPr>
            <a:spLocks noGrp="1"/>
          </p:cNvSpPr>
          <p:nvPr>
            <p:ph type="title"/>
          </p:nvPr>
        </p:nvSpPr>
        <p:spPr>
          <a:xfrm>
            <a:off x="1470025" y="283845"/>
            <a:ext cx="9626600" cy="544830"/>
          </a:xfrm>
        </p:spPr>
        <p:txBody>
          <a:bodyPr/>
          <a:lstStyle/>
          <a:p>
            <a:r>
              <a:rPr altLang="en-US" sz="2800" dirty="0">
                <a:sym typeface="+mn-ea"/>
              </a:rPr>
              <a:t>连续量的阈值</a:t>
            </a:r>
            <a:endParaRPr lang="zh-CN" altLang="en-US" sz="2800" dirty="0"/>
          </a:p>
        </p:txBody>
      </p:sp>
      <p:sp>
        <p:nvSpPr>
          <p:cNvPr id="3" name="文本框 2"/>
          <p:cNvSpPr txBox="1"/>
          <p:nvPr/>
        </p:nvSpPr>
        <p:spPr>
          <a:xfrm>
            <a:off x="654050" y="1661795"/>
            <a:ext cx="11022965" cy="1580515"/>
          </a:xfrm>
          <a:prstGeom prst="rect">
            <a:avLst/>
          </a:prstGeom>
        </p:spPr>
        <p:txBody>
          <a:bodyPr>
            <a:noAutofit/>
          </a:bodyPr>
          <a:p>
            <a:pPr indent="518795">
              <a:lnSpc>
                <a:spcPct val="150000"/>
              </a:lnSpc>
            </a:pPr>
            <a:r>
              <a:rPr lang="zh-CN" altLang="en-US" sz="2000">
                <a:solidFill>
                  <a:srgbClr val="231F20"/>
                </a:solidFill>
                <a:latin typeface="微软雅黑" panose="020B0503020204020204" charset="-122"/>
                <a:ea typeface="微软雅黑" panose="020B0503020204020204" charset="-122"/>
                <a:cs typeface="微软雅黑" panose="020B0503020204020204" charset="-122"/>
              </a:rPr>
              <a:t>理解了连续量的阈值，小清决定利用主控板及编程软件，搭建声控灯系统，编写声音值测试程序（图</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 2.1.11</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），设定一个阈值，当声音传感器感应到环境中声音大于阈值时，</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RGB </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灯点亮，否则熄灭。请阅读小清编写的程序（图</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 2.1.12</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），设定合适的阈值，上传至主控板，验证效果。</a:t>
            </a:r>
            <a:endParaRPr lang="zh-CN" altLang="en-US" sz="200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0" name="圆角矩形 9"/>
          <p:cNvSpPr/>
          <p:nvPr>
            <p:custDataLst>
              <p:tags r:id="rId2"/>
            </p:custDataLst>
          </p:nvPr>
        </p:nvSpPr>
        <p:spPr>
          <a:xfrm>
            <a:off x="190500" y="1021080"/>
            <a:ext cx="753110" cy="528320"/>
          </a:xfrm>
          <a:prstGeom prst="roundRect">
            <a:avLst/>
          </a:prstGeom>
          <a:solidFill>
            <a:schemeClr val="accent2">
              <a:lumMod val="20000"/>
              <a:lumOff val="80000"/>
            </a:schemeClr>
          </a:solidFill>
          <a:ln>
            <a:solidFill>
              <a:srgbClr val="F090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b="1">
                <a:solidFill>
                  <a:schemeClr val="accent2"/>
                </a:solidFill>
              </a:rPr>
              <a:t>P44</a:t>
            </a:r>
            <a:endParaRPr lang="en-US" altLang="zh-CN" sz="2400" b="1">
              <a:solidFill>
                <a:schemeClr val="accent2"/>
              </a:solidFill>
            </a:endParaRPr>
          </a:p>
        </p:txBody>
      </p:sp>
      <p:sp>
        <p:nvSpPr>
          <p:cNvPr id="55" name="文本框 54"/>
          <p:cNvSpPr txBox="1"/>
          <p:nvPr/>
        </p:nvSpPr>
        <p:spPr>
          <a:xfrm>
            <a:off x="1999615" y="5407025"/>
            <a:ext cx="3573145" cy="398780"/>
          </a:xfrm>
          <a:prstGeom prst="rect">
            <a:avLst/>
          </a:prstGeom>
        </p:spPr>
        <p:txBody>
          <a:bodyPr wrap="square">
            <a:spAutoFit/>
          </a:bodyPr>
          <a:p>
            <a:r>
              <a:rPr lang="zh-CN" altLang="en-US" sz="2000">
                <a:solidFill>
                  <a:srgbClr val="231F20"/>
                </a:solidFill>
                <a:latin typeface="微软雅黑" panose="020B0503020204020204" charset="-122"/>
                <a:ea typeface="微软雅黑" panose="020B0503020204020204" charset="-122"/>
                <a:cs typeface="微软雅黑" panose="020B0503020204020204" charset="-122"/>
                <a:sym typeface="+mn-ea"/>
              </a:rPr>
              <a:t>图</a:t>
            </a:r>
            <a:r>
              <a:rPr lang="en-US" altLang="zh-CN" sz="2000">
                <a:solidFill>
                  <a:srgbClr val="231F20"/>
                </a:solidFill>
                <a:latin typeface="微软雅黑" panose="020B0503020204020204" charset="-122"/>
                <a:ea typeface="微软雅黑" panose="020B0503020204020204" charset="-122"/>
                <a:cs typeface="微软雅黑" panose="020B0503020204020204" charset="-122"/>
                <a:sym typeface="+mn-ea"/>
              </a:rPr>
              <a:t> 2.1.11</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　声音值测试程序</a:t>
            </a:r>
            <a:endParaRPr lang="zh-CN" altLang="en-US" sz="200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45" name="图片 4"/>
          <p:cNvPicPr>
            <a:picLocks noChangeAspect="1"/>
          </p:cNvPicPr>
          <p:nvPr/>
        </p:nvPicPr>
        <p:blipFill>
          <a:blip r:embed="rId3">
            <a:clrChange>
              <a:clrFrom>
                <a:srgbClr val="F6F9FF">
                  <a:alpha val="100000"/>
                </a:srgbClr>
              </a:clrFrom>
              <a:clrTo>
                <a:srgbClr val="F6F9FF">
                  <a:alpha val="100000"/>
                  <a:alpha val="0"/>
                </a:srgbClr>
              </a:clrTo>
            </a:clrChange>
          </a:blip>
          <a:stretch>
            <a:fillRect/>
          </a:stretch>
        </p:blipFill>
        <p:spPr>
          <a:xfrm>
            <a:off x="1149985" y="3175000"/>
            <a:ext cx="5272405" cy="2262505"/>
          </a:xfrm>
          <a:prstGeom prst="rect">
            <a:avLst/>
          </a:prstGeom>
          <a:noFill/>
          <a:ln>
            <a:noFill/>
          </a:ln>
        </p:spPr>
      </p:pic>
      <p:grpSp>
        <p:nvGrpSpPr>
          <p:cNvPr id="65" name="组合 65"/>
          <p:cNvGrpSpPr/>
          <p:nvPr/>
        </p:nvGrpSpPr>
        <p:grpSpPr>
          <a:xfrm>
            <a:off x="6863398" y="3367723"/>
            <a:ext cx="2560955" cy="1876425"/>
            <a:chOff x="1720" y="115075"/>
            <a:chExt cx="4986" cy="3564"/>
          </a:xfrm>
        </p:grpSpPr>
        <p:pic>
          <p:nvPicPr>
            <p:cNvPr id="60" name="图片 1"/>
            <p:cNvPicPr>
              <a:picLocks noChangeAspect="1"/>
            </p:cNvPicPr>
            <p:nvPr/>
          </p:nvPicPr>
          <p:blipFill>
            <a:blip r:embed="rId4"/>
            <a:stretch>
              <a:fillRect/>
            </a:stretch>
          </p:blipFill>
          <p:spPr>
            <a:xfrm>
              <a:off x="1720" y="115075"/>
              <a:ext cx="4986" cy="3565"/>
            </a:xfrm>
            <a:prstGeom prst="rect">
              <a:avLst/>
            </a:prstGeom>
            <a:noFill/>
            <a:ln>
              <a:noFill/>
            </a:ln>
          </p:spPr>
        </p:pic>
        <p:sp>
          <p:nvSpPr>
            <p:cNvPr id="63" name="圆角矩形 63"/>
            <p:cNvSpPr/>
            <p:nvPr/>
          </p:nvSpPr>
          <p:spPr>
            <a:xfrm>
              <a:off x="5426" y="116290"/>
              <a:ext cx="666" cy="275"/>
            </a:xfrm>
            <a:prstGeom prst="roundRect">
              <a:avLst/>
            </a:prstGeom>
            <a:solidFill>
              <a:srgbClr val="9AD7D7"/>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6" name="文本框 5"/>
          <p:cNvSpPr txBox="1"/>
          <p:nvPr/>
        </p:nvSpPr>
        <p:spPr>
          <a:xfrm>
            <a:off x="6802755" y="5372735"/>
            <a:ext cx="2631440" cy="399415"/>
          </a:xfrm>
          <a:prstGeom prst="rect">
            <a:avLst/>
          </a:prstGeom>
        </p:spPr>
        <p:txBody>
          <a:bodyPr>
            <a:noAutofit/>
          </a:bodyPr>
          <a:p>
            <a:pPr marL="0" indent="0" algn="just" defTabSz="266700">
              <a:spcBef>
                <a:spcPct val="0"/>
              </a:spcBef>
              <a:spcAft>
                <a:spcPct val="0"/>
              </a:spcAft>
            </a:pPr>
            <a:r>
              <a:rPr lang="zh-CN" altLang="en-US" sz="2000">
                <a:latin typeface="微软雅黑" panose="020B0503020204020204" charset="-122"/>
                <a:ea typeface="微软雅黑" panose="020B0503020204020204" charset="-122"/>
                <a:cs typeface="微软雅黑" panose="020B0503020204020204" charset="-122"/>
              </a:rPr>
              <a:t>图</a:t>
            </a:r>
            <a:r>
              <a:rPr lang="en-US" altLang="zh-CN" sz="2000">
                <a:latin typeface="微软雅黑" panose="020B0503020204020204" charset="-122"/>
                <a:ea typeface="微软雅黑" panose="020B0503020204020204" charset="-122"/>
                <a:cs typeface="微软雅黑" panose="020B0503020204020204" charset="-122"/>
              </a:rPr>
              <a:t>2.1.12  </a:t>
            </a:r>
            <a:r>
              <a:rPr lang="zh-CN" altLang="en-US" sz="2000">
                <a:latin typeface="微软雅黑" panose="020B0503020204020204" charset="-122"/>
                <a:ea typeface="微软雅黑" panose="020B0503020204020204" charset="-122"/>
                <a:cs typeface="微软雅黑" panose="020B0503020204020204" charset="-122"/>
              </a:rPr>
              <a:t>声控灯程序</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8" name="图片 7"/>
          <p:cNvPicPr>
            <a:picLocks noChangeAspect="1"/>
          </p:cNvPicPr>
          <p:nvPr/>
        </p:nvPicPr>
        <p:blipFill>
          <a:blip r:embed="rId5">
            <a:clrChange>
              <a:clrFrom>
                <a:srgbClr val="FFFFFF">
                  <a:alpha val="100000"/>
                </a:srgbClr>
              </a:clrFrom>
              <a:clrTo>
                <a:srgbClr val="FFFFFF">
                  <a:alpha val="100000"/>
                  <a:alpha val="0"/>
                </a:srgbClr>
              </a:clrTo>
            </a:clrChange>
          </a:blip>
          <a:stretch>
            <a:fillRect/>
          </a:stretch>
        </p:blipFill>
        <p:spPr>
          <a:xfrm>
            <a:off x="1126490" y="1012825"/>
            <a:ext cx="1756410" cy="551815"/>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4B183"/>
        </a:solidFill>
        <a:effectLst/>
      </p:bgPr>
    </p:bg>
    <p:spTree>
      <p:nvGrpSpPr>
        <p:cNvPr id="1" name=""/>
        <p:cNvGrpSpPr/>
        <p:nvPr/>
      </p:nvGrpSpPr>
      <p:grpSpPr>
        <a:xfrm>
          <a:off x="0" y="0"/>
          <a:ext cx="0" cy="0"/>
          <a:chOff x="0" y="0"/>
          <a:chExt cx="0" cy="0"/>
        </a:xfrm>
      </p:grpSpPr>
      <p:sp>
        <p:nvSpPr>
          <p:cNvPr id="9" name="文本占位符 8"/>
          <p:cNvSpPr>
            <a:spLocks noGrp="1"/>
          </p:cNvSpPr>
          <p:nvPr>
            <p:ph type="body" sz="quarter" idx="4294967295"/>
          </p:nvPr>
        </p:nvSpPr>
        <p:spPr>
          <a:xfrm>
            <a:off x="154940" y="6426200"/>
            <a:ext cx="3949065" cy="220980"/>
          </a:xfrm>
          <a:prstGeom prst="rect">
            <a:avLst/>
          </a:prstGeom>
        </p:spPr>
        <p:txBody>
          <a:bodyPr/>
          <a:lstStyle/>
          <a:p>
            <a:r>
              <a:rPr lang="zh-CN" altLang="en-US" sz="1800">
                <a:solidFill>
                  <a:schemeClr val="bg1"/>
                </a:solidFill>
                <a:latin typeface="方正楷体_GB2312" panose="02000000000000000000" charset="-122"/>
                <a:ea typeface="方正楷体_GB2312" panose="02000000000000000000" charset="-122"/>
              </a:rPr>
              <a:t>作者和日期</a:t>
            </a:r>
            <a:endParaRPr lang="zh-CN" altLang="en-US" sz="1800">
              <a:solidFill>
                <a:schemeClr val="bg1"/>
              </a:solidFill>
              <a:latin typeface="方正楷体_GB2312" panose="02000000000000000000" charset="-122"/>
              <a:ea typeface="方正楷体_GB2312" panose="02000000000000000000" charset="-122"/>
            </a:endParaRPr>
          </a:p>
        </p:txBody>
      </p:sp>
      <p:sp>
        <p:nvSpPr>
          <p:cNvPr id="2" name="清华大学活动主题大标题"/>
          <p:cNvSpPr txBox="1"/>
          <p:nvPr>
            <p:custDataLst>
              <p:tags r:id="rId1"/>
            </p:custDataLst>
          </p:nvPr>
        </p:nvSpPr>
        <p:spPr>
          <a:xfrm>
            <a:off x="460821" y="220015"/>
            <a:ext cx="665480" cy="655320"/>
          </a:xfrm>
          <a:prstGeom prst="rect">
            <a:avLst/>
          </a:prstGeom>
          <a:ln w="12700">
            <a:miter lim="400000"/>
          </a:ln>
        </p:spPr>
        <p:txBody>
          <a:bodyPr wrap="none" lIns="50800" tIns="50800" rIns="50800" bIns="50800" anchor="ctr">
            <a:spAutoFit/>
          </a:bodyPr>
          <a:lstStyle>
            <a:lvl1pPr>
              <a:defRPr sz="9800" b="1">
                <a:solidFill>
                  <a:srgbClr val="FFFFFF"/>
                </a:solidFill>
                <a:latin typeface="思源黑体" panose="020B0500000000090000" charset="-122"/>
                <a:ea typeface="思源黑体" panose="020B0500000000090000" charset="-122"/>
                <a:cs typeface="思源黑体" panose="020B0500000000090000" charset="-122"/>
                <a:sym typeface="思源黑体" panose="020B0500000000090000" charset="-122"/>
              </a:defRPr>
            </a:lvl1pPr>
          </a:lstStyle>
          <a:p>
            <a:r>
              <a:rPr lang="en-US" sz="3600" dirty="0">
                <a:solidFill>
                  <a:schemeClr val="bg1"/>
                </a:solidFill>
                <a:uFillTx/>
                <a:latin typeface="Microsoft YaHei UI" panose="020B0503020204020204" pitchFamily="34" charset="-122"/>
                <a:ea typeface="Microsoft YaHei UI" panose="020B0503020204020204" pitchFamily="34" charset="-122"/>
              </a:rPr>
              <a:t>04</a:t>
            </a:r>
            <a:endParaRPr lang="en-US" sz="3600" dirty="0">
              <a:solidFill>
                <a:schemeClr val="bg1"/>
              </a:solidFill>
              <a:uFillTx/>
              <a:latin typeface="Microsoft YaHei UI" panose="020B0503020204020204" pitchFamily="34" charset="-122"/>
              <a:ea typeface="Microsoft YaHei UI" panose="020B0503020204020204" pitchFamily="34" charset="-122"/>
            </a:endParaRPr>
          </a:p>
        </p:txBody>
      </p:sp>
      <p:sp>
        <p:nvSpPr>
          <p:cNvPr id="5" name="标题 4"/>
          <p:cNvSpPr>
            <a:spLocks noGrp="1"/>
          </p:cNvSpPr>
          <p:nvPr>
            <p:ph type="title"/>
          </p:nvPr>
        </p:nvSpPr>
        <p:spPr>
          <a:xfrm>
            <a:off x="1470025" y="283845"/>
            <a:ext cx="9626600" cy="544830"/>
          </a:xfrm>
        </p:spPr>
        <p:txBody>
          <a:bodyPr/>
          <a:lstStyle/>
          <a:p>
            <a:r>
              <a:rPr altLang="en-US" sz="2800" dirty="0">
                <a:sym typeface="+mn-ea"/>
              </a:rPr>
              <a:t>数据的“与”运算</a:t>
            </a:r>
            <a:endParaRPr lang="zh-CN" altLang="en-US" sz="2800" dirty="0"/>
          </a:p>
        </p:txBody>
      </p:sp>
      <p:sp>
        <p:nvSpPr>
          <p:cNvPr id="4" name="文本框 3"/>
          <p:cNvSpPr txBox="1"/>
          <p:nvPr/>
        </p:nvSpPr>
        <p:spPr>
          <a:xfrm>
            <a:off x="943610" y="1384300"/>
            <a:ext cx="10772775" cy="1924685"/>
          </a:xfrm>
          <a:prstGeom prst="rect">
            <a:avLst/>
          </a:prstGeom>
        </p:spPr>
        <p:txBody>
          <a:bodyPr>
            <a:noAutofit/>
          </a:bodyPr>
          <a:p>
            <a:pPr indent="518795">
              <a:lnSpc>
                <a:spcPct val="150000"/>
              </a:lnSpc>
            </a:pPr>
            <a:r>
              <a:rPr lang="zh-CN" altLang="en-US" sz="2000">
                <a:solidFill>
                  <a:srgbClr val="231F20"/>
                </a:solidFill>
                <a:latin typeface="微软雅黑" panose="020B0503020204020204" charset="-122"/>
                <a:ea typeface="微软雅黑" panose="020B0503020204020204" charset="-122"/>
                <a:cs typeface="微软雅黑" panose="020B0503020204020204" charset="-122"/>
              </a:rPr>
              <a:t>逻辑运算中的</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与</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运算，即在两个或两个以上的条件同时为</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真</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的情况下才能成立的运算。例如，在计算机或移动终端登录某一平台或软件时，只有输入的账号和密码都正确，我们才能顺利完成登录任务。其运算符为</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“and”</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，若用公式表示</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与</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运算的运算规则，则</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a:t>
            </a:r>
            <a:endParaRPr lang="en-US" altLang="zh-CN" sz="2000">
              <a:solidFill>
                <a:srgbClr val="231F20"/>
              </a:solidFill>
              <a:latin typeface="微软雅黑" panose="020B0503020204020204" charset="-122"/>
              <a:ea typeface="微软雅黑" panose="020B0503020204020204" charset="-122"/>
              <a:cs typeface="微软雅黑" panose="020B0503020204020204" charset="-122"/>
            </a:endParaRPr>
          </a:p>
          <a:p>
            <a:pPr indent="518795">
              <a:lnSpc>
                <a:spcPct val="150000"/>
              </a:lnSpc>
            </a:pPr>
            <a:r>
              <a:rPr lang="en-US" altLang="zh-CN" sz="2000">
                <a:solidFill>
                  <a:srgbClr val="231F20"/>
                </a:solidFill>
                <a:latin typeface="微软雅黑" panose="020B0503020204020204" charset="-122"/>
                <a:ea typeface="微软雅黑" panose="020B0503020204020204" charset="-122"/>
                <a:cs typeface="微软雅黑" panose="020B0503020204020204" charset="-122"/>
              </a:rPr>
              <a:t>1 and 1 = 1</a:t>
            </a:r>
            <a:endParaRPr lang="en-US" altLang="zh-CN" sz="2000">
              <a:solidFill>
                <a:srgbClr val="231F20"/>
              </a:solidFill>
              <a:latin typeface="微软雅黑" panose="020B0503020204020204" charset="-122"/>
              <a:ea typeface="微软雅黑" panose="020B0503020204020204" charset="-122"/>
              <a:cs typeface="微软雅黑" panose="020B0503020204020204" charset="-122"/>
            </a:endParaRPr>
          </a:p>
          <a:p>
            <a:pPr indent="518795">
              <a:lnSpc>
                <a:spcPct val="150000"/>
              </a:lnSpc>
            </a:pPr>
            <a:r>
              <a:rPr lang="en-US" altLang="zh-CN" sz="2000">
                <a:solidFill>
                  <a:srgbClr val="231F20"/>
                </a:solidFill>
                <a:latin typeface="微软雅黑" panose="020B0503020204020204" charset="-122"/>
                <a:ea typeface="微软雅黑" panose="020B0503020204020204" charset="-122"/>
                <a:cs typeface="微软雅黑" panose="020B0503020204020204" charset="-122"/>
              </a:rPr>
              <a:t>1 and 0 = 0</a:t>
            </a:r>
            <a:endParaRPr lang="en-US" altLang="zh-CN" sz="2000">
              <a:solidFill>
                <a:srgbClr val="231F20"/>
              </a:solidFill>
              <a:latin typeface="微软雅黑" panose="020B0503020204020204" charset="-122"/>
              <a:ea typeface="微软雅黑" panose="020B0503020204020204" charset="-122"/>
              <a:cs typeface="微软雅黑" panose="020B0503020204020204" charset="-122"/>
            </a:endParaRPr>
          </a:p>
          <a:p>
            <a:pPr indent="518795">
              <a:lnSpc>
                <a:spcPct val="150000"/>
              </a:lnSpc>
            </a:pPr>
            <a:r>
              <a:rPr lang="en-US" altLang="zh-CN" sz="2000">
                <a:solidFill>
                  <a:srgbClr val="231F20"/>
                </a:solidFill>
                <a:latin typeface="微软雅黑" panose="020B0503020204020204" charset="-122"/>
                <a:ea typeface="微软雅黑" panose="020B0503020204020204" charset="-122"/>
                <a:cs typeface="微软雅黑" panose="020B0503020204020204" charset="-122"/>
              </a:rPr>
              <a:t>0 and 1 = 0</a:t>
            </a:r>
            <a:endParaRPr lang="en-US" altLang="zh-CN" sz="2000">
              <a:solidFill>
                <a:srgbClr val="231F20"/>
              </a:solidFill>
              <a:latin typeface="微软雅黑" panose="020B0503020204020204" charset="-122"/>
              <a:ea typeface="微软雅黑" panose="020B0503020204020204" charset="-122"/>
              <a:cs typeface="微软雅黑" panose="020B0503020204020204" charset="-122"/>
            </a:endParaRPr>
          </a:p>
          <a:p>
            <a:pPr indent="518795">
              <a:lnSpc>
                <a:spcPct val="150000"/>
              </a:lnSpc>
            </a:pPr>
            <a:r>
              <a:rPr lang="en-US" altLang="zh-CN" sz="2000">
                <a:solidFill>
                  <a:srgbClr val="231F20"/>
                </a:solidFill>
                <a:latin typeface="微软雅黑" panose="020B0503020204020204" charset="-122"/>
                <a:ea typeface="微软雅黑" panose="020B0503020204020204" charset="-122"/>
                <a:cs typeface="微软雅黑" panose="020B0503020204020204" charset="-122"/>
              </a:rPr>
              <a:t>0 and 0 = 0”</a:t>
            </a:r>
            <a:endParaRPr lang="zh-CN" altLang="en-US" sz="200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3" name="圆角矩形 2"/>
          <p:cNvSpPr/>
          <p:nvPr>
            <p:custDataLst>
              <p:tags r:id="rId2"/>
            </p:custDataLst>
          </p:nvPr>
        </p:nvSpPr>
        <p:spPr>
          <a:xfrm>
            <a:off x="190500" y="1384300"/>
            <a:ext cx="753110" cy="528320"/>
          </a:xfrm>
          <a:prstGeom prst="roundRect">
            <a:avLst/>
          </a:prstGeom>
          <a:solidFill>
            <a:schemeClr val="accent2">
              <a:lumMod val="20000"/>
              <a:lumOff val="80000"/>
            </a:schemeClr>
          </a:solidFill>
          <a:ln>
            <a:solidFill>
              <a:srgbClr val="F090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b="1">
                <a:solidFill>
                  <a:schemeClr val="accent2"/>
                </a:solidFill>
              </a:rPr>
              <a:t>P46</a:t>
            </a:r>
            <a:endParaRPr lang="en-US" altLang="zh-CN" sz="2400" b="1">
              <a:solidFill>
                <a:schemeClr val="accent2"/>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4B183"/>
        </a:solidFill>
        <a:effectLst/>
      </p:bgPr>
    </p:bg>
    <p:spTree>
      <p:nvGrpSpPr>
        <p:cNvPr id="1" name=""/>
        <p:cNvGrpSpPr/>
        <p:nvPr/>
      </p:nvGrpSpPr>
      <p:grpSpPr>
        <a:xfrm>
          <a:off x="0" y="0"/>
          <a:ext cx="0" cy="0"/>
          <a:chOff x="0" y="0"/>
          <a:chExt cx="0" cy="0"/>
        </a:xfrm>
      </p:grpSpPr>
      <p:sp>
        <p:nvSpPr>
          <p:cNvPr id="9" name="文本占位符 8"/>
          <p:cNvSpPr>
            <a:spLocks noGrp="1"/>
          </p:cNvSpPr>
          <p:nvPr>
            <p:ph type="body" sz="quarter" idx="4294967295"/>
          </p:nvPr>
        </p:nvSpPr>
        <p:spPr>
          <a:xfrm>
            <a:off x="154940" y="6426200"/>
            <a:ext cx="3949065" cy="220980"/>
          </a:xfrm>
          <a:prstGeom prst="rect">
            <a:avLst/>
          </a:prstGeom>
        </p:spPr>
        <p:txBody>
          <a:bodyPr/>
          <a:lstStyle/>
          <a:p>
            <a:r>
              <a:rPr lang="zh-CN" altLang="en-US" sz="1800">
                <a:solidFill>
                  <a:schemeClr val="bg1"/>
                </a:solidFill>
                <a:latin typeface="方正楷体_GB2312" panose="02000000000000000000" charset="-122"/>
                <a:ea typeface="方正楷体_GB2312" panose="02000000000000000000" charset="-122"/>
              </a:rPr>
              <a:t>作者和日期</a:t>
            </a:r>
            <a:endParaRPr lang="zh-CN" altLang="en-US" sz="1800">
              <a:solidFill>
                <a:schemeClr val="bg1"/>
              </a:solidFill>
              <a:latin typeface="方正楷体_GB2312" panose="02000000000000000000" charset="-122"/>
              <a:ea typeface="方正楷体_GB2312" panose="02000000000000000000" charset="-122"/>
            </a:endParaRPr>
          </a:p>
        </p:txBody>
      </p:sp>
      <p:sp>
        <p:nvSpPr>
          <p:cNvPr id="2" name="清华大学活动主题大标题"/>
          <p:cNvSpPr txBox="1"/>
          <p:nvPr>
            <p:custDataLst>
              <p:tags r:id="rId1"/>
            </p:custDataLst>
          </p:nvPr>
        </p:nvSpPr>
        <p:spPr>
          <a:xfrm>
            <a:off x="460821" y="220015"/>
            <a:ext cx="665480" cy="655320"/>
          </a:xfrm>
          <a:prstGeom prst="rect">
            <a:avLst/>
          </a:prstGeom>
          <a:ln w="12700">
            <a:miter lim="400000"/>
          </a:ln>
        </p:spPr>
        <p:txBody>
          <a:bodyPr wrap="none" lIns="50800" tIns="50800" rIns="50800" bIns="50800" anchor="ctr">
            <a:spAutoFit/>
          </a:bodyPr>
          <a:lstStyle>
            <a:lvl1pPr>
              <a:defRPr sz="9800" b="1">
                <a:solidFill>
                  <a:srgbClr val="FFFFFF"/>
                </a:solidFill>
                <a:latin typeface="思源黑体" panose="020B0500000000090000" charset="-122"/>
                <a:ea typeface="思源黑体" panose="020B0500000000090000" charset="-122"/>
                <a:cs typeface="思源黑体" panose="020B0500000000090000" charset="-122"/>
                <a:sym typeface="思源黑体" panose="020B0500000000090000" charset="-122"/>
              </a:defRPr>
            </a:lvl1pPr>
          </a:lstStyle>
          <a:p>
            <a:r>
              <a:rPr lang="en-US" sz="3600" dirty="0">
                <a:solidFill>
                  <a:schemeClr val="bg1"/>
                </a:solidFill>
                <a:uFillTx/>
                <a:latin typeface="Microsoft YaHei UI" panose="020B0503020204020204" pitchFamily="34" charset="-122"/>
                <a:ea typeface="Microsoft YaHei UI" panose="020B0503020204020204" pitchFamily="34" charset="-122"/>
              </a:rPr>
              <a:t>04</a:t>
            </a:r>
            <a:endParaRPr lang="en-US" sz="3600" dirty="0">
              <a:solidFill>
                <a:schemeClr val="bg1"/>
              </a:solidFill>
              <a:uFillTx/>
              <a:latin typeface="Microsoft YaHei UI" panose="020B0503020204020204" pitchFamily="34" charset="-122"/>
              <a:ea typeface="Microsoft YaHei UI" panose="020B0503020204020204" pitchFamily="34" charset="-122"/>
            </a:endParaRPr>
          </a:p>
        </p:txBody>
      </p:sp>
      <p:sp>
        <p:nvSpPr>
          <p:cNvPr id="5" name="标题 4"/>
          <p:cNvSpPr>
            <a:spLocks noGrp="1"/>
          </p:cNvSpPr>
          <p:nvPr>
            <p:ph type="title"/>
          </p:nvPr>
        </p:nvSpPr>
        <p:spPr>
          <a:xfrm>
            <a:off x="1470025" y="283845"/>
            <a:ext cx="9626600" cy="544830"/>
          </a:xfrm>
        </p:spPr>
        <p:txBody>
          <a:bodyPr/>
          <a:lstStyle/>
          <a:p>
            <a:r>
              <a:rPr altLang="en-US" sz="2800" dirty="0">
                <a:sym typeface="+mn-ea"/>
              </a:rPr>
              <a:t>数据的“与”运算</a:t>
            </a:r>
            <a:endParaRPr lang="zh-CN" altLang="en-US" sz="2800" dirty="0"/>
          </a:p>
        </p:txBody>
      </p:sp>
      <p:sp>
        <p:nvSpPr>
          <p:cNvPr id="4" name="文本框 3"/>
          <p:cNvSpPr txBox="1"/>
          <p:nvPr/>
        </p:nvSpPr>
        <p:spPr>
          <a:xfrm>
            <a:off x="657860" y="1931670"/>
            <a:ext cx="10772775" cy="1131570"/>
          </a:xfrm>
          <a:prstGeom prst="rect">
            <a:avLst/>
          </a:prstGeom>
        </p:spPr>
        <p:txBody>
          <a:bodyPr>
            <a:noAutofit/>
          </a:bodyPr>
          <a:p>
            <a:pPr indent="518795">
              <a:lnSpc>
                <a:spcPct val="150000"/>
              </a:lnSpc>
            </a:pPr>
            <a:r>
              <a:rPr lang="zh-CN" altLang="en-US" sz="2000">
                <a:solidFill>
                  <a:srgbClr val="231F20"/>
                </a:solidFill>
                <a:latin typeface="微软雅黑" panose="020B0503020204020204" charset="-122"/>
                <a:ea typeface="微软雅黑" panose="020B0503020204020204" charset="-122"/>
                <a:cs typeface="微软雅黑" panose="020B0503020204020204" charset="-122"/>
              </a:rPr>
              <a:t>请你根据小清的要求，并结合小清学习的内容，根据自己的理解填写表</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 2.1.2</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，以验证自己对</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与</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运算的理解。</a:t>
            </a:r>
            <a:endParaRPr lang="zh-CN" altLang="en-US" sz="200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3" name="圆角矩形 2"/>
          <p:cNvSpPr/>
          <p:nvPr>
            <p:custDataLst>
              <p:tags r:id="rId2"/>
            </p:custDataLst>
          </p:nvPr>
        </p:nvSpPr>
        <p:spPr>
          <a:xfrm>
            <a:off x="190500" y="1104265"/>
            <a:ext cx="753110" cy="528320"/>
          </a:xfrm>
          <a:prstGeom prst="roundRect">
            <a:avLst/>
          </a:prstGeom>
          <a:solidFill>
            <a:schemeClr val="accent2">
              <a:lumMod val="20000"/>
              <a:lumOff val="80000"/>
            </a:schemeClr>
          </a:solidFill>
          <a:ln>
            <a:solidFill>
              <a:srgbClr val="F090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b="1">
                <a:solidFill>
                  <a:schemeClr val="accent2"/>
                </a:solidFill>
              </a:rPr>
              <a:t>P46</a:t>
            </a:r>
            <a:endParaRPr lang="en-US" altLang="zh-CN" sz="2400" b="1">
              <a:solidFill>
                <a:schemeClr val="accent2"/>
              </a:solidFill>
            </a:endParaRPr>
          </a:p>
        </p:txBody>
      </p:sp>
      <p:pic>
        <p:nvPicPr>
          <p:cNvPr id="8" name="图片 7"/>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1126490" y="1104265"/>
            <a:ext cx="1756410" cy="551815"/>
          </a:xfrm>
          <a:prstGeom prst="rect">
            <a:avLst/>
          </a:prstGeom>
        </p:spPr>
      </p:pic>
      <p:graphicFrame>
        <p:nvGraphicFramePr>
          <p:cNvPr id="7" name="表格 6"/>
          <p:cNvGraphicFramePr/>
          <p:nvPr>
            <p:custDataLst>
              <p:tags r:id="rId4"/>
            </p:custDataLst>
          </p:nvPr>
        </p:nvGraphicFramePr>
        <p:xfrm>
          <a:off x="2248535" y="3601720"/>
          <a:ext cx="6943090" cy="2286000"/>
        </p:xfrm>
        <a:graphic>
          <a:graphicData uri="http://schemas.openxmlformats.org/drawingml/2006/table">
            <a:tbl>
              <a:tblPr/>
              <a:tblGrid>
                <a:gridCol w="1036320"/>
                <a:gridCol w="2536190"/>
                <a:gridCol w="2042795"/>
                <a:gridCol w="1327785"/>
              </a:tblGrid>
              <a:tr h="433070">
                <a:tc>
                  <a:txBody>
                    <a:bodyPr/>
                    <a:p>
                      <a:pPr marL="85725" indent="0" algn="ctr">
                        <a:lnSpc>
                          <a:spcPct val="150000"/>
                        </a:lnSpc>
                        <a:spcBef>
                          <a:spcPct val="0"/>
                        </a:spcBef>
                        <a:spcAft>
                          <a:spcPct val="0"/>
                        </a:spcAft>
                      </a:pPr>
                      <a:r>
                        <a:rPr lang="zh-CN" sz="2000">
                          <a:solidFill>
                            <a:srgbClr val="000000"/>
                          </a:solidFill>
                          <a:latin typeface="宋体" panose="02010600030101010101" pitchFamily="2" charset="-122"/>
                          <a:ea typeface="宋体" panose="02010600030101010101" pitchFamily="2" charset="-122"/>
                        </a:rPr>
                        <a:t>序号</a:t>
                      </a:r>
                      <a:endParaRPr lang="zh-CN" sz="2000">
                        <a:solidFill>
                          <a:srgbClr val="000000"/>
                        </a:solidFill>
                        <a:latin typeface="宋体" panose="02010600030101010101" pitchFamily="2" charset="-122"/>
                        <a:ea typeface="宋体" panose="02010600030101010101" pitchFamily="2" charset="-122"/>
                      </a:endParaRPr>
                    </a:p>
                  </a:txBody>
                  <a:tcPr marL="68580" marR="68580" marT="0" marB="0" anchor="ctr" anchorCtr="0">
                    <a:lnL w="19050">
                      <a:solidFill>
                        <a:schemeClr val="tx1"/>
                      </a:solidFill>
                      <a:prstDash val="solid"/>
                    </a:lnL>
                    <a:lnR w="19050">
                      <a:solidFill>
                        <a:schemeClr val="tx1"/>
                      </a:solidFill>
                      <a:prstDash val="solid"/>
                    </a:lnR>
                    <a:lnT w="19050">
                      <a:solidFill>
                        <a:schemeClr val="tx1"/>
                      </a:solidFill>
                      <a:prstDash val="solid"/>
                    </a:lnT>
                    <a:lnB w="19050">
                      <a:solidFill>
                        <a:schemeClr val="tx1"/>
                      </a:solidFill>
                      <a:prstDash val="solid"/>
                    </a:lnB>
                    <a:noFill/>
                  </a:tcPr>
                </a:tc>
                <a:tc>
                  <a:txBody>
                    <a:bodyPr/>
                    <a:p>
                      <a:pPr marL="85725" indent="0" algn="ctr">
                        <a:lnSpc>
                          <a:spcPct val="150000"/>
                        </a:lnSpc>
                        <a:spcBef>
                          <a:spcPct val="0"/>
                        </a:spcBef>
                        <a:spcAft>
                          <a:spcPct val="0"/>
                        </a:spcAft>
                      </a:pPr>
                      <a:r>
                        <a:rPr lang="zh-CN" sz="2000">
                          <a:solidFill>
                            <a:srgbClr val="000000"/>
                          </a:solidFill>
                          <a:latin typeface="宋体" panose="02010600030101010101" pitchFamily="2" charset="-122"/>
                          <a:ea typeface="宋体" panose="02010600030101010101" pitchFamily="2" charset="-122"/>
                        </a:rPr>
                        <a:t>环境光线值</a:t>
                      </a:r>
                      <a:r>
                        <a:rPr lang="en-US" altLang="zh-CN" sz="2000">
                          <a:solidFill>
                            <a:srgbClr val="000000"/>
                          </a:solidFill>
                          <a:latin typeface="宋体" panose="02010600030101010101" pitchFamily="2" charset="-122"/>
                          <a:ea typeface="宋体" panose="02010600030101010101" pitchFamily="2" charset="-122"/>
                        </a:rPr>
                        <a:t>&lt;</a:t>
                      </a:r>
                      <a:r>
                        <a:rPr lang="zh-CN" altLang="en-US" sz="2000">
                          <a:solidFill>
                            <a:srgbClr val="000000"/>
                          </a:solidFill>
                          <a:latin typeface="宋体" panose="02010600030101010101" pitchFamily="2" charset="-122"/>
                          <a:ea typeface="宋体" panose="02010600030101010101" pitchFamily="2" charset="-122"/>
                        </a:rPr>
                        <a:t>阈值</a:t>
                      </a:r>
                      <a:r>
                        <a:rPr lang="en-US" altLang="zh-CN" sz="2000">
                          <a:solidFill>
                            <a:srgbClr val="000000"/>
                          </a:solidFill>
                          <a:latin typeface="宋体" panose="02010600030101010101" pitchFamily="2" charset="-122"/>
                          <a:ea typeface="宋体" panose="02010600030101010101" pitchFamily="2" charset="-122"/>
                        </a:rPr>
                        <a:t>1</a:t>
                      </a:r>
                      <a:endParaRPr lang="en-US" altLang="zh-CN" sz="2000">
                        <a:solidFill>
                          <a:srgbClr val="000000"/>
                        </a:solidFill>
                        <a:latin typeface="宋体" panose="02010600030101010101" pitchFamily="2" charset="-122"/>
                        <a:ea typeface="宋体" panose="02010600030101010101" pitchFamily="2" charset="-122"/>
                      </a:endParaRPr>
                    </a:p>
                  </a:txBody>
                  <a:tcPr marL="68580" marR="68580" marT="0" marB="0" anchor="ctr" anchorCtr="0">
                    <a:lnL w="19050">
                      <a:solidFill>
                        <a:schemeClr val="tx1"/>
                      </a:solidFill>
                      <a:prstDash val="solid"/>
                    </a:lnL>
                    <a:lnR w="19050">
                      <a:solidFill>
                        <a:schemeClr val="tx1"/>
                      </a:solidFill>
                      <a:prstDash val="solid"/>
                    </a:lnR>
                    <a:lnT w="19050">
                      <a:solidFill>
                        <a:schemeClr val="tx1"/>
                      </a:solidFill>
                      <a:prstDash val="solid"/>
                    </a:lnT>
                    <a:lnB w="19050">
                      <a:solidFill>
                        <a:schemeClr val="tx1"/>
                      </a:solidFill>
                      <a:prstDash val="solid"/>
                    </a:lnB>
                    <a:noFill/>
                  </a:tcPr>
                </a:tc>
                <a:tc>
                  <a:txBody>
                    <a:bodyPr/>
                    <a:p>
                      <a:pPr marL="85725" indent="0" algn="ctr">
                        <a:lnSpc>
                          <a:spcPct val="150000"/>
                        </a:lnSpc>
                        <a:spcBef>
                          <a:spcPct val="0"/>
                        </a:spcBef>
                        <a:spcAft>
                          <a:spcPct val="0"/>
                        </a:spcAft>
                      </a:pPr>
                      <a:r>
                        <a:rPr lang="zh-CN" sz="2000">
                          <a:solidFill>
                            <a:srgbClr val="000000"/>
                          </a:solidFill>
                          <a:latin typeface="宋体" panose="02010600030101010101" pitchFamily="2" charset="-122"/>
                          <a:ea typeface="宋体" panose="02010600030101010101" pitchFamily="2" charset="-122"/>
                        </a:rPr>
                        <a:t>声音值</a:t>
                      </a:r>
                      <a:r>
                        <a:rPr lang="en-US" altLang="zh-CN" sz="2000">
                          <a:solidFill>
                            <a:srgbClr val="000000"/>
                          </a:solidFill>
                          <a:latin typeface="宋体" panose="02010600030101010101" pitchFamily="2" charset="-122"/>
                          <a:ea typeface="宋体" panose="02010600030101010101" pitchFamily="2" charset="-122"/>
                        </a:rPr>
                        <a:t>&gt;</a:t>
                      </a:r>
                      <a:r>
                        <a:rPr lang="zh-CN" sz="2000">
                          <a:latin typeface="宋体" panose="02010600030101010101" pitchFamily="2" charset="-122"/>
                          <a:ea typeface="宋体" panose="02010600030101010101" pitchFamily="2" charset="-122"/>
                        </a:rPr>
                        <a:t>阈值</a:t>
                      </a:r>
                      <a:r>
                        <a:rPr lang="en-US" altLang="zh-CN" sz="2000">
                          <a:latin typeface="宋体" panose="02010600030101010101" pitchFamily="2" charset="-122"/>
                          <a:ea typeface="宋体" panose="02010600030101010101" pitchFamily="2" charset="-122"/>
                        </a:rPr>
                        <a:t>2</a:t>
                      </a:r>
                      <a:endParaRPr lang="en-US" altLang="zh-CN" sz="2000">
                        <a:solidFill>
                          <a:srgbClr val="000000"/>
                        </a:solidFill>
                        <a:latin typeface="宋体" panose="02010600030101010101" pitchFamily="2" charset="-122"/>
                        <a:ea typeface="宋体" panose="02010600030101010101" pitchFamily="2" charset="-122"/>
                      </a:endParaRPr>
                    </a:p>
                  </a:txBody>
                  <a:tcPr marL="68580" marR="68580" marT="0" marB="0" anchor="ctr" anchorCtr="0">
                    <a:lnL w="19050">
                      <a:solidFill>
                        <a:schemeClr val="tx1"/>
                      </a:solidFill>
                      <a:prstDash val="solid"/>
                    </a:lnL>
                    <a:lnR w="19050">
                      <a:solidFill>
                        <a:schemeClr val="tx1"/>
                      </a:solidFill>
                      <a:prstDash val="solid"/>
                    </a:lnR>
                    <a:lnT w="19050">
                      <a:solidFill>
                        <a:schemeClr val="tx1"/>
                      </a:solidFill>
                      <a:prstDash val="solid"/>
                    </a:lnT>
                    <a:lnB w="19050">
                      <a:solidFill>
                        <a:schemeClr val="tx1"/>
                      </a:solidFill>
                      <a:prstDash val="solid"/>
                    </a:lnB>
                    <a:noFill/>
                  </a:tcPr>
                </a:tc>
                <a:tc>
                  <a:txBody>
                    <a:bodyPr/>
                    <a:p>
                      <a:pPr marL="85725" indent="0" algn="ctr">
                        <a:lnSpc>
                          <a:spcPct val="150000"/>
                        </a:lnSpc>
                        <a:spcBef>
                          <a:spcPct val="0"/>
                        </a:spcBef>
                        <a:spcAft>
                          <a:spcPct val="0"/>
                        </a:spcAft>
                      </a:pPr>
                      <a:r>
                        <a:rPr lang="zh-CN" sz="2000">
                          <a:solidFill>
                            <a:srgbClr val="000000"/>
                          </a:solidFill>
                          <a:latin typeface="宋体" panose="02010600030101010101" pitchFamily="2" charset="-122"/>
                          <a:ea typeface="宋体" panose="02010600030101010101" pitchFamily="2" charset="-122"/>
                        </a:rPr>
                        <a:t>灯状态</a:t>
                      </a:r>
                      <a:endParaRPr lang="zh-CN" sz="2000">
                        <a:solidFill>
                          <a:srgbClr val="000000"/>
                        </a:solidFill>
                        <a:latin typeface="宋体" panose="02010600030101010101" pitchFamily="2" charset="-122"/>
                        <a:ea typeface="宋体" panose="02010600030101010101" pitchFamily="2" charset="-122"/>
                      </a:endParaRPr>
                    </a:p>
                  </a:txBody>
                  <a:tcPr marL="68580" marR="68580" marT="0" marB="0" anchor="ctr" anchorCtr="0">
                    <a:lnL w="19050">
                      <a:solidFill>
                        <a:schemeClr val="tx1"/>
                      </a:solidFill>
                      <a:prstDash val="solid"/>
                    </a:lnL>
                    <a:lnR w="19050">
                      <a:solidFill>
                        <a:schemeClr val="tx1"/>
                      </a:solidFill>
                      <a:prstDash val="solid"/>
                    </a:lnR>
                    <a:lnT w="19050">
                      <a:solidFill>
                        <a:schemeClr val="tx1"/>
                      </a:solidFill>
                      <a:prstDash val="solid"/>
                    </a:lnT>
                    <a:lnB w="19050">
                      <a:solidFill>
                        <a:schemeClr val="tx1"/>
                      </a:solidFill>
                      <a:prstDash val="solid"/>
                    </a:lnB>
                    <a:noFill/>
                  </a:tcPr>
                </a:tc>
              </a:tr>
              <a:tr h="457200">
                <a:tc>
                  <a:txBody>
                    <a:bodyPr/>
                    <a:p>
                      <a:pPr marL="85725" indent="0" algn="ctr">
                        <a:lnSpc>
                          <a:spcPct val="150000"/>
                        </a:lnSpc>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1</a:t>
                      </a:r>
                      <a:endParaRPr lang="en-US" altLang="zh-CN" sz="2000">
                        <a:solidFill>
                          <a:srgbClr val="000000"/>
                        </a:solidFill>
                        <a:latin typeface="宋体" panose="02010600030101010101" pitchFamily="2" charset="-122"/>
                        <a:ea typeface="宋体" panose="02010600030101010101" pitchFamily="2" charset="-122"/>
                      </a:endParaRPr>
                    </a:p>
                  </a:txBody>
                  <a:tcPr marL="68580" marR="68580" marT="0" marB="0" anchor="ctr" anchorCtr="0">
                    <a:lnL w="19050">
                      <a:solidFill>
                        <a:schemeClr val="tx1"/>
                      </a:solidFill>
                      <a:prstDash val="solid"/>
                    </a:lnL>
                    <a:lnR w="19050">
                      <a:solidFill>
                        <a:schemeClr val="tx1"/>
                      </a:solidFill>
                      <a:prstDash val="solid"/>
                    </a:lnR>
                    <a:lnT w="19050">
                      <a:solidFill>
                        <a:schemeClr val="tx1"/>
                      </a:solidFill>
                      <a:prstDash val="solid"/>
                    </a:lnT>
                    <a:lnB w="19050">
                      <a:solidFill>
                        <a:schemeClr val="tx1"/>
                      </a:solidFill>
                      <a:prstDash val="solid"/>
                    </a:lnB>
                    <a:noFill/>
                  </a:tcPr>
                </a:tc>
                <a:tc>
                  <a:txBody>
                    <a:bodyPr/>
                    <a:p>
                      <a:pPr marL="85725" indent="0" algn="ctr">
                        <a:lnSpc>
                          <a:spcPct val="150000"/>
                        </a:lnSpc>
                        <a:spcBef>
                          <a:spcPct val="0"/>
                        </a:spcBef>
                        <a:spcAft>
                          <a:spcPct val="0"/>
                        </a:spcAft>
                      </a:pPr>
                      <a:r>
                        <a:rPr lang="zh-CN" sz="2000">
                          <a:solidFill>
                            <a:srgbClr val="000000"/>
                          </a:solidFill>
                          <a:latin typeface="宋体" panose="02010600030101010101" pitchFamily="2" charset="-122"/>
                          <a:ea typeface="宋体" panose="02010600030101010101" pitchFamily="2" charset="-122"/>
                        </a:rPr>
                        <a:t>真</a:t>
                      </a:r>
                      <a:endParaRPr lang="zh-CN" sz="2000">
                        <a:solidFill>
                          <a:srgbClr val="000000"/>
                        </a:solidFill>
                        <a:latin typeface="宋体" panose="02010600030101010101" pitchFamily="2" charset="-122"/>
                        <a:ea typeface="宋体" panose="02010600030101010101" pitchFamily="2" charset="-122"/>
                      </a:endParaRPr>
                    </a:p>
                  </a:txBody>
                  <a:tcPr marL="68580" marR="68580" marT="0" marB="0" anchor="ctr" anchorCtr="0">
                    <a:lnL w="19050">
                      <a:solidFill>
                        <a:schemeClr val="tx1"/>
                      </a:solidFill>
                      <a:prstDash val="solid"/>
                    </a:lnL>
                    <a:lnR w="19050">
                      <a:solidFill>
                        <a:schemeClr val="tx1"/>
                      </a:solidFill>
                      <a:prstDash val="solid"/>
                    </a:lnR>
                    <a:lnT w="19050">
                      <a:solidFill>
                        <a:schemeClr val="tx1"/>
                      </a:solidFill>
                      <a:prstDash val="solid"/>
                    </a:lnT>
                    <a:lnB w="19050">
                      <a:solidFill>
                        <a:schemeClr val="tx1"/>
                      </a:solidFill>
                      <a:prstDash val="solid"/>
                    </a:lnB>
                    <a:noFill/>
                  </a:tcPr>
                </a:tc>
                <a:tc>
                  <a:txBody>
                    <a:bodyPr/>
                    <a:p>
                      <a:pPr marL="85725" indent="0" algn="ctr">
                        <a:lnSpc>
                          <a:spcPct val="150000"/>
                        </a:lnSpc>
                        <a:spcBef>
                          <a:spcPct val="0"/>
                        </a:spcBef>
                        <a:spcAft>
                          <a:spcPct val="0"/>
                        </a:spcAft>
                      </a:pPr>
                      <a:r>
                        <a:rPr lang="zh-CN" sz="2000">
                          <a:solidFill>
                            <a:srgbClr val="000000"/>
                          </a:solidFill>
                          <a:latin typeface="宋体" panose="02010600030101010101" pitchFamily="2" charset="-122"/>
                          <a:ea typeface="宋体" panose="02010600030101010101" pitchFamily="2" charset="-122"/>
                        </a:rPr>
                        <a:t>真</a:t>
                      </a:r>
                      <a:endParaRPr lang="zh-CN" sz="2000">
                        <a:solidFill>
                          <a:srgbClr val="000000"/>
                        </a:solidFill>
                        <a:latin typeface="宋体" panose="02010600030101010101" pitchFamily="2" charset="-122"/>
                        <a:ea typeface="宋体" panose="02010600030101010101" pitchFamily="2" charset="-122"/>
                      </a:endParaRPr>
                    </a:p>
                  </a:txBody>
                  <a:tcPr marL="68580" marR="68580" marT="0" marB="0" anchor="ctr" anchorCtr="0">
                    <a:lnL w="19050">
                      <a:solidFill>
                        <a:schemeClr val="tx1"/>
                      </a:solidFill>
                      <a:prstDash val="solid"/>
                    </a:lnL>
                    <a:lnR w="19050">
                      <a:solidFill>
                        <a:schemeClr val="tx1"/>
                      </a:solidFill>
                      <a:prstDash val="solid"/>
                    </a:lnR>
                    <a:lnT w="19050">
                      <a:solidFill>
                        <a:schemeClr val="tx1"/>
                      </a:solidFill>
                      <a:prstDash val="solid"/>
                    </a:lnT>
                    <a:lnB w="19050">
                      <a:solidFill>
                        <a:schemeClr val="tx1"/>
                      </a:solidFill>
                      <a:prstDash val="solid"/>
                    </a:lnB>
                    <a:noFill/>
                  </a:tcPr>
                </a:tc>
                <a:tc>
                  <a:txBody>
                    <a:bodyPr/>
                    <a:p>
                      <a:pPr marL="85725" indent="0" algn="ctr">
                        <a:lnSpc>
                          <a:spcPct val="150000"/>
                        </a:lnSpc>
                        <a:spcBef>
                          <a:spcPct val="0"/>
                        </a:spcBef>
                        <a:spcAft>
                          <a:spcPct val="0"/>
                        </a:spcAft>
                      </a:pPr>
                      <a:r>
                        <a:rPr lang="zh-CN" sz="2000">
                          <a:solidFill>
                            <a:srgbClr val="000000"/>
                          </a:solidFill>
                          <a:latin typeface="宋体" panose="02010600030101010101" pitchFamily="2" charset="-122"/>
                          <a:ea typeface="宋体" panose="02010600030101010101" pitchFamily="2" charset="-122"/>
                        </a:rPr>
                        <a:t>点亮</a:t>
                      </a:r>
                      <a:endParaRPr lang="zh-CN" sz="2000">
                        <a:solidFill>
                          <a:srgbClr val="000000"/>
                        </a:solidFill>
                        <a:latin typeface="宋体" panose="02010600030101010101" pitchFamily="2" charset="-122"/>
                        <a:ea typeface="宋体" panose="02010600030101010101" pitchFamily="2" charset="-122"/>
                      </a:endParaRPr>
                    </a:p>
                  </a:txBody>
                  <a:tcPr marL="68580" marR="68580" marT="0" marB="0" anchor="ctr" anchorCtr="0">
                    <a:lnL w="19050">
                      <a:solidFill>
                        <a:schemeClr val="tx1"/>
                      </a:solidFill>
                      <a:prstDash val="solid"/>
                    </a:lnL>
                    <a:lnR w="19050">
                      <a:solidFill>
                        <a:schemeClr val="tx1"/>
                      </a:solidFill>
                      <a:prstDash val="solid"/>
                    </a:lnR>
                    <a:lnT w="19050">
                      <a:solidFill>
                        <a:schemeClr val="tx1"/>
                      </a:solidFill>
                      <a:prstDash val="solid"/>
                    </a:lnT>
                    <a:lnB w="19050">
                      <a:solidFill>
                        <a:schemeClr val="tx1"/>
                      </a:solidFill>
                      <a:prstDash val="solid"/>
                    </a:lnB>
                    <a:noFill/>
                  </a:tcPr>
                </a:tc>
              </a:tr>
              <a:tr h="457200">
                <a:tc>
                  <a:txBody>
                    <a:bodyPr/>
                    <a:p>
                      <a:pPr marL="85725" indent="0" algn="ctr">
                        <a:lnSpc>
                          <a:spcPct val="150000"/>
                        </a:lnSpc>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2</a:t>
                      </a:r>
                      <a:endParaRPr lang="en-US" altLang="zh-CN" sz="2000">
                        <a:solidFill>
                          <a:srgbClr val="000000"/>
                        </a:solidFill>
                        <a:latin typeface="宋体" panose="02010600030101010101" pitchFamily="2" charset="-122"/>
                        <a:ea typeface="宋体" panose="02010600030101010101" pitchFamily="2" charset="-122"/>
                      </a:endParaRPr>
                    </a:p>
                  </a:txBody>
                  <a:tcPr marL="68580" marR="68580" marT="0" marB="0" anchor="ctr" anchorCtr="0">
                    <a:lnL w="19050">
                      <a:solidFill>
                        <a:schemeClr val="tx1"/>
                      </a:solidFill>
                      <a:prstDash val="solid"/>
                    </a:lnL>
                    <a:lnR w="19050">
                      <a:solidFill>
                        <a:schemeClr val="tx1"/>
                      </a:solidFill>
                      <a:prstDash val="solid"/>
                    </a:lnR>
                    <a:lnT w="19050">
                      <a:solidFill>
                        <a:schemeClr val="tx1"/>
                      </a:solidFill>
                      <a:prstDash val="solid"/>
                    </a:lnT>
                    <a:lnB w="19050">
                      <a:solidFill>
                        <a:schemeClr val="tx1"/>
                      </a:solidFill>
                      <a:prstDash val="solid"/>
                    </a:lnB>
                    <a:noFill/>
                  </a:tcPr>
                </a:tc>
                <a:tc>
                  <a:txBody>
                    <a:bodyPr/>
                    <a:p>
                      <a:pPr marL="85725" indent="0" algn="ctr">
                        <a:lnSpc>
                          <a:spcPct val="150000"/>
                        </a:lnSpc>
                        <a:spcBef>
                          <a:spcPct val="0"/>
                        </a:spcBef>
                        <a:spcAft>
                          <a:spcPct val="0"/>
                        </a:spcAft>
                      </a:pPr>
                      <a:r>
                        <a:rPr lang="zh-CN" sz="2000">
                          <a:solidFill>
                            <a:srgbClr val="000000"/>
                          </a:solidFill>
                          <a:latin typeface="宋体" panose="02010600030101010101" pitchFamily="2" charset="-122"/>
                          <a:ea typeface="宋体" panose="02010600030101010101" pitchFamily="2" charset="-122"/>
                        </a:rPr>
                        <a:t>真</a:t>
                      </a:r>
                      <a:endParaRPr lang="zh-CN" sz="2000">
                        <a:solidFill>
                          <a:srgbClr val="000000"/>
                        </a:solidFill>
                        <a:latin typeface="宋体" panose="02010600030101010101" pitchFamily="2" charset="-122"/>
                        <a:ea typeface="宋体" panose="02010600030101010101" pitchFamily="2" charset="-122"/>
                      </a:endParaRPr>
                    </a:p>
                  </a:txBody>
                  <a:tcPr marL="68580" marR="68580" marT="0" marB="0" anchor="ctr" anchorCtr="0">
                    <a:lnL w="19050">
                      <a:solidFill>
                        <a:schemeClr val="tx1"/>
                      </a:solidFill>
                      <a:prstDash val="solid"/>
                    </a:lnL>
                    <a:lnR w="19050">
                      <a:solidFill>
                        <a:schemeClr val="tx1"/>
                      </a:solidFill>
                      <a:prstDash val="solid"/>
                    </a:lnR>
                    <a:lnT w="19050">
                      <a:solidFill>
                        <a:schemeClr val="tx1"/>
                      </a:solidFill>
                      <a:prstDash val="solid"/>
                    </a:lnT>
                    <a:lnB w="19050">
                      <a:solidFill>
                        <a:schemeClr val="tx1"/>
                      </a:solidFill>
                      <a:prstDash val="solid"/>
                    </a:lnB>
                    <a:noFill/>
                  </a:tcPr>
                </a:tc>
                <a:tc>
                  <a:txBody>
                    <a:bodyPr/>
                    <a:p>
                      <a:pPr marL="85725" indent="0" algn="ctr">
                        <a:lnSpc>
                          <a:spcPct val="150000"/>
                        </a:lnSpc>
                        <a:spcBef>
                          <a:spcPct val="0"/>
                        </a:spcBef>
                        <a:spcAft>
                          <a:spcPct val="0"/>
                        </a:spcAft>
                      </a:pPr>
                      <a:r>
                        <a:rPr lang="zh-CN" sz="2000">
                          <a:solidFill>
                            <a:srgbClr val="000000"/>
                          </a:solidFill>
                          <a:latin typeface="宋体" panose="02010600030101010101" pitchFamily="2" charset="-122"/>
                          <a:ea typeface="宋体" panose="02010600030101010101" pitchFamily="2" charset="-122"/>
                        </a:rPr>
                        <a:t>假</a:t>
                      </a:r>
                      <a:endParaRPr lang="zh-CN" sz="2000">
                        <a:solidFill>
                          <a:srgbClr val="000000"/>
                        </a:solidFill>
                        <a:latin typeface="宋体" panose="02010600030101010101" pitchFamily="2" charset="-122"/>
                        <a:ea typeface="宋体" panose="02010600030101010101" pitchFamily="2" charset="-122"/>
                      </a:endParaRPr>
                    </a:p>
                  </a:txBody>
                  <a:tcPr marL="68580" marR="68580" marT="0" marB="0" anchor="ctr" anchorCtr="0">
                    <a:lnL w="19050">
                      <a:solidFill>
                        <a:schemeClr val="tx1"/>
                      </a:solidFill>
                      <a:prstDash val="solid"/>
                    </a:lnL>
                    <a:lnR w="19050">
                      <a:solidFill>
                        <a:schemeClr val="tx1"/>
                      </a:solidFill>
                      <a:prstDash val="solid"/>
                    </a:lnR>
                    <a:lnT w="19050">
                      <a:solidFill>
                        <a:schemeClr val="tx1"/>
                      </a:solidFill>
                      <a:prstDash val="solid"/>
                    </a:lnT>
                    <a:lnB w="19050">
                      <a:solidFill>
                        <a:schemeClr val="tx1"/>
                      </a:solidFill>
                      <a:prstDash val="solid"/>
                    </a:lnB>
                    <a:noFill/>
                  </a:tcPr>
                </a:tc>
                <a:tc>
                  <a:txBody>
                    <a:bodyPr/>
                    <a:p>
                      <a:pPr marL="85725" indent="0" algn="ctr">
                        <a:lnSpc>
                          <a:spcPct val="150000"/>
                        </a:lnSpc>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 </a:t>
                      </a:r>
                      <a:endParaRPr lang="en-US" altLang="zh-CN" sz="2000">
                        <a:solidFill>
                          <a:srgbClr val="000000"/>
                        </a:solidFill>
                        <a:latin typeface="宋体" panose="02010600030101010101" pitchFamily="2" charset="-122"/>
                        <a:ea typeface="宋体" panose="02010600030101010101" pitchFamily="2" charset="-122"/>
                      </a:endParaRPr>
                    </a:p>
                  </a:txBody>
                  <a:tcPr marL="68580" marR="68580" marT="0" marB="0" anchor="ctr" anchorCtr="0">
                    <a:lnL w="19050">
                      <a:solidFill>
                        <a:schemeClr val="tx1"/>
                      </a:solidFill>
                      <a:prstDash val="solid"/>
                    </a:lnL>
                    <a:lnR w="19050">
                      <a:solidFill>
                        <a:schemeClr val="tx1"/>
                      </a:solidFill>
                      <a:prstDash val="solid"/>
                    </a:lnR>
                    <a:lnT w="19050">
                      <a:solidFill>
                        <a:schemeClr val="tx1"/>
                      </a:solidFill>
                      <a:prstDash val="solid"/>
                    </a:lnT>
                    <a:lnB w="19050">
                      <a:solidFill>
                        <a:schemeClr val="tx1"/>
                      </a:solidFill>
                      <a:prstDash val="solid"/>
                    </a:lnB>
                    <a:noFill/>
                  </a:tcPr>
                </a:tc>
              </a:tr>
              <a:tr h="457200">
                <a:tc>
                  <a:txBody>
                    <a:bodyPr/>
                    <a:p>
                      <a:pPr marL="85725" indent="0" algn="ctr">
                        <a:lnSpc>
                          <a:spcPct val="150000"/>
                        </a:lnSpc>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3</a:t>
                      </a:r>
                      <a:endParaRPr lang="en-US" altLang="zh-CN" sz="2000">
                        <a:solidFill>
                          <a:srgbClr val="000000"/>
                        </a:solidFill>
                        <a:latin typeface="宋体" panose="02010600030101010101" pitchFamily="2" charset="-122"/>
                        <a:ea typeface="宋体" panose="02010600030101010101" pitchFamily="2" charset="-122"/>
                      </a:endParaRPr>
                    </a:p>
                  </a:txBody>
                  <a:tcPr marL="68580" marR="68580" marT="0" marB="0" anchor="ctr" anchorCtr="0">
                    <a:lnL w="19050">
                      <a:solidFill>
                        <a:schemeClr val="tx1"/>
                      </a:solidFill>
                      <a:prstDash val="solid"/>
                    </a:lnL>
                    <a:lnR w="19050">
                      <a:solidFill>
                        <a:schemeClr val="tx1"/>
                      </a:solidFill>
                      <a:prstDash val="solid"/>
                    </a:lnR>
                    <a:lnT w="19050">
                      <a:solidFill>
                        <a:schemeClr val="tx1"/>
                      </a:solidFill>
                      <a:prstDash val="solid"/>
                    </a:lnT>
                    <a:lnB w="19050">
                      <a:solidFill>
                        <a:schemeClr val="tx1"/>
                      </a:solidFill>
                      <a:prstDash val="solid"/>
                    </a:lnB>
                    <a:noFill/>
                  </a:tcPr>
                </a:tc>
                <a:tc>
                  <a:txBody>
                    <a:bodyPr/>
                    <a:p>
                      <a:pPr marL="85725" indent="0" algn="ctr">
                        <a:lnSpc>
                          <a:spcPct val="150000"/>
                        </a:lnSpc>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 </a:t>
                      </a:r>
                      <a:endParaRPr lang="en-US" altLang="zh-CN" sz="2000">
                        <a:solidFill>
                          <a:srgbClr val="000000"/>
                        </a:solidFill>
                        <a:latin typeface="宋体" panose="02010600030101010101" pitchFamily="2" charset="-122"/>
                        <a:ea typeface="宋体" panose="02010600030101010101" pitchFamily="2" charset="-122"/>
                      </a:endParaRPr>
                    </a:p>
                  </a:txBody>
                  <a:tcPr marL="68580" marR="68580" marT="0" marB="0" anchor="ctr" anchorCtr="0">
                    <a:lnL w="19050">
                      <a:solidFill>
                        <a:schemeClr val="tx1"/>
                      </a:solidFill>
                      <a:prstDash val="solid"/>
                    </a:lnL>
                    <a:lnR w="19050">
                      <a:solidFill>
                        <a:schemeClr val="tx1"/>
                      </a:solidFill>
                      <a:prstDash val="solid"/>
                    </a:lnR>
                    <a:lnT w="19050">
                      <a:solidFill>
                        <a:schemeClr val="tx1"/>
                      </a:solidFill>
                      <a:prstDash val="solid"/>
                    </a:lnT>
                    <a:lnB w="19050">
                      <a:solidFill>
                        <a:schemeClr val="tx1"/>
                      </a:solidFill>
                      <a:prstDash val="solid"/>
                    </a:lnB>
                    <a:noFill/>
                  </a:tcPr>
                </a:tc>
                <a:tc>
                  <a:txBody>
                    <a:bodyPr/>
                    <a:p>
                      <a:pPr marL="85725" indent="0" algn="ctr">
                        <a:lnSpc>
                          <a:spcPct val="150000"/>
                        </a:lnSpc>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 </a:t>
                      </a:r>
                      <a:endParaRPr lang="en-US" altLang="zh-CN" sz="2000">
                        <a:solidFill>
                          <a:srgbClr val="000000"/>
                        </a:solidFill>
                        <a:latin typeface="宋体" panose="02010600030101010101" pitchFamily="2" charset="-122"/>
                        <a:ea typeface="宋体" panose="02010600030101010101" pitchFamily="2" charset="-122"/>
                      </a:endParaRPr>
                    </a:p>
                  </a:txBody>
                  <a:tcPr marL="68580" marR="68580" marT="0" marB="0" anchor="ctr" anchorCtr="0">
                    <a:lnL w="19050">
                      <a:solidFill>
                        <a:schemeClr val="tx1"/>
                      </a:solidFill>
                      <a:prstDash val="solid"/>
                    </a:lnL>
                    <a:lnR w="19050">
                      <a:solidFill>
                        <a:schemeClr val="tx1"/>
                      </a:solidFill>
                      <a:prstDash val="solid"/>
                    </a:lnR>
                    <a:lnT w="19050">
                      <a:solidFill>
                        <a:schemeClr val="tx1"/>
                      </a:solidFill>
                      <a:prstDash val="solid"/>
                    </a:lnT>
                    <a:lnB w="19050">
                      <a:solidFill>
                        <a:schemeClr val="tx1"/>
                      </a:solidFill>
                      <a:prstDash val="solid"/>
                    </a:lnB>
                    <a:noFill/>
                  </a:tcPr>
                </a:tc>
                <a:tc>
                  <a:txBody>
                    <a:bodyPr/>
                    <a:p>
                      <a:pPr marL="85725" indent="0" algn="ctr">
                        <a:lnSpc>
                          <a:spcPct val="150000"/>
                        </a:lnSpc>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 </a:t>
                      </a:r>
                      <a:endParaRPr lang="en-US" altLang="zh-CN" sz="2000">
                        <a:solidFill>
                          <a:srgbClr val="000000"/>
                        </a:solidFill>
                        <a:latin typeface="宋体" panose="02010600030101010101" pitchFamily="2" charset="-122"/>
                        <a:ea typeface="宋体" panose="02010600030101010101" pitchFamily="2" charset="-122"/>
                      </a:endParaRPr>
                    </a:p>
                  </a:txBody>
                  <a:tcPr marL="68580" marR="68580" marT="0" marB="0" anchor="ctr" anchorCtr="0">
                    <a:lnL w="19050">
                      <a:solidFill>
                        <a:schemeClr val="tx1"/>
                      </a:solidFill>
                      <a:prstDash val="solid"/>
                    </a:lnL>
                    <a:lnR w="19050">
                      <a:solidFill>
                        <a:schemeClr val="tx1"/>
                      </a:solidFill>
                      <a:prstDash val="solid"/>
                    </a:lnR>
                    <a:lnT w="19050">
                      <a:solidFill>
                        <a:schemeClr val="tx1"/>
                      </a:solidFill>
                      <a:prstDash val="solid"/>
                    </a:lnT>
                    <a:lnB w="19050">
                      <a:solidFill>
                        <a:schemeClr val="tx1"/>
                      </a:solidFill>
                      <a:prstDash val="solid"/>
                    </a:lnB>
                    <a:noFill/>
                  </a:tcPr>
                </a:tc>
              </a:tr>
              <a:tr h="457200">
                <a:tc>
                  <a:txBody>
                    <a:bodyPr/>
                    <a:p>
                      <a:pPr marL="85725" indent="0" algn="ctr">
                        <a:lnSpc>
                          <a:spcPct val="150000"/>
                        </a:lnSpc>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4</a:t>
                      </a:r>
                      <a:endParaRPr lang="en-US" altLang="zh-CN" sz="2000">
                        <a:solidFill>
                          <a:srgbClr val="000000"/>
                        </a:solidFill>
                        <a:latin typeface="宋体" panose="02010600030101010101" pitchFamily="2" charset="-122"/>
                        <a:ea typeface="宋体" panose="02010600030101010101" pitchFamily="2" charset="-122"/>
                      </a:endParaRPr>
                    </a:p>
                  </a:txBody>
                  <a:tcPr marL="68580" marR="68580" marT="0" marB="0" anchor="ctr" anchorCtr="0">
                    <a:lnL w="19050">
                      <a:solidFill>
                        <a:schemeClr val="tx1"/>
                      </a:solidFill>
                      <a:prstDash val="solid"/>
                    </a:lnL>
                    <a:lnR w="19050">
                      <a:solidFill>
                        <a:schemeClr val="tx1"/>
                      </a:solidFill>
                      <a:prstDash val="solid"/>
                    </a:lnR>
                    <a:lnT w="19050">
                      <a:solidFill>
                        <a:schemeClr val="tx1"/>
                      </a:solidFill>
                      <a:prstDash val="solid"/>
                    </a:lnT>
                    <a:lnB w="19050">
                      <a:solidFill>
                        <a:schemeClr val="tx1"/>
                      </a:solidFill>
                      <a:prstDash val="solid"/>
                    </a:lnB>
                    <a:noFill/>
                  </a:tcPr>
                </a:tc>
                <a:tc>
                  <a:txBody>
                    <a:bodyPr/>
                    <a:p>
                      <a:pPr marL="85725" indent="0" algn="ctr">
                        <a:lnSpc>
                          <a:spcPct val="150000"/>
                        </a:lnSpc>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 </a:t>
                      </a:r>
                      <a:endParaRPr lang="en-US" altLang="zh-CN" sz="2000">
                        <a:solidFill>
                          <a:srgbClr val="000000"/>
                        </a:solidFill>
                        <a:latin typeface="宋体" panose="02010600030101010101" pitchFamily="2" charset="-122"/>
                        <a:ea typeface="宋体" panose="02010600030101010101" pitchFamily="2" charset="-122"/>
                      </a:endParaRPr>
                    </a:p>
                  </a:txBody>
                  <a:tcPr marL="68580" marR="68580" marT="0" marB="0" anchor="ctr" anchorCtr="0">
                    <a:lnL w="19050">
                      <a:solidFill>
                        <a:schemeClr val="tx1"/>
                      </a:solidFill>
                      <a:prstDash val="solid"/>
                    </a:lnL>
                    <a:lnR w="19050">
                      <a:solidFill>
                        <a:schemeClr val="tx1"/>
                      </a:solidFill>
                      <a:prstDash val="solid"/>
                    </a:lnR>
                    <a:lnT w="19050">
                      <a:solidFill>
                        <a:schemeClr val="tx1"/>
                      </a:solidFill>
                      <a:prstDash val="solid"/>
                    </a:lnT>
                    <a:lnB w="19050">
                      <a:solidFill>
                        <a:schemeClr val="tx1"/>
                      </a:solidFill>
                      <a:prstDash val="solid"/>
                    </a:lnB>
                    <a:noFill/>
                  </a:tcPr>
                </a:tc>
                <a:tc>
                  <a:txBody>
                    <a:bodyPr/>
                    <a:p>
                      <a:pPr marL="85725" indent="0" algn="ctr">
                        <a:lnSpc>
                          <a:spcPct val="150000"/>
                        </a:lnSpc>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 </a:t>
                      </a:r>
                      <a:endParaRPr lang="en-US" altLang="zh-CN" sz="2000">
                        <a:solidFill>
                          <a:srgbClr val="000000"/>
                        </a:solidFill>
                        <a:latin typeface="宋体" panose="02010600030101010101" pitchFamily="2" charset="-122"/>
                        <a:ea typeface="宋体" panose="02010600030101010101" pitchFamily="2" charset="-122"/>
                      </a:endParaRPr>
                    </a:p>
                  </a:txBody>
                  <a:tcPr marL="68580" marR="68580" marT="0" marB="0" anchor="ctr" anchorCtr="0">
                    <a:lnL w="19050">
                      <a:solidFill>
                        <a:schemeClr val="tx1"/>
                      </a:solidFill>
                      <a:prstDash val="solid"/>
                    </a:lnL>
                    <a:lnR w="19050">
                      <a:solidFill>
                        <a:schemeClr val="tx1"/>
                      </a:solidFill>
                      <a:prstDash val="solid"/>
                    </a:lnR>
                    <a:lnT w="19050">
                      <a:solidFill>
                        <a:schemeClr val="tx1"/>
                      </a:solidFill>
                      <a:prstDash val="solid"/>
                    </a:lnT>
                    <a:lnB w="19050">
                      <a:solidFill>
                        <a:schemeClr val="tx1"/>
                      </a:solidFill>
                      <a:prstDash val="solid"/>
                    </a:lnB>
                    <a:noFill/>
                  </a:tcPr>
                </a:tc>
                <a:tc>
                  <a:txBody>
                    <a:bodyPr/>
                    <a:p>
                      <a:pPr marL="85725" indent="0" algn="ctr">
                        <a:lnSpc>
                          <a:spcPct val="150000"/>
                        </a:lnSpc>
                        <a:spcBef>
                          <a:spcPct val="0"/>
                        </a:spcBef>
                        <a:spcAft>
                          <a:spcPct val="0"/>
                        </a:spcAft>
                      </a:pPr>
                      <a:endParaRPr sz="2000">
                        <a:solidFill>
                          <a:srgbClr val="000000"/>
                        </a:solidFill>
                        <a:latin typeface="宋体" panose="02010600030101010101" pitchFamily="2" charset="-122"/>
                        <a:ea typeface="宋体" panose="02010600030101010101" pitchFamily="2" charset="-122"/>
                      </a:endParaRPr>
                    </a:p>
                  </a:txBody>
                  <a:tcPr marL="68580" marR="68580" marT="0" marB="0" anchor="ctr" anchorCtr="0">
                    <a:lnL w="19050">
                      <a:solidFill>
                        <a:schemeClr val="tx1"/>
                      </a:solidFill>
                      <a:prstDash val="solid"/>
                    </a:lnL>
                    <a:lnR w="19050">
                      <a:solidFill>
                        <a:schemeClr val="tx1"/>
                      </a:solidFill>
                      <a:prstDash val="solid"/>
                    </a:lnR>
                    <a:lnT w="19050">
                      <a:solidFill>
                        <a:schemeClr val="tx1"/>
                      </a:solidFill>
                      <a:prstDash val="solid"/>
                    </a:lnT>
                    <a:lnB w="19050">
                      <a:solidFill>
                        <a:schemeClr val="tx1"/>
                      </a:solidFill>
                      <a:prstDash val="solid"/>
                    </a:lnB>
                    <a:noFill/>
                  </a:tcPr>
                </a:tc>
              </a:tr>
            </a:tbl>
          </a:graphicData>
        </a:graphic>
      </p:graphicFrame>
      <p:sp>
        <p:nvSpPr>
          <p:cNvPr id="10" name="文本框 9"/>
          <p:cNvSpPr txBox="1"/>
          <p:nvPr/>
        </p:nvSpPr>
        <p:spPr>
          <a:xfrm>
            <a:off x="2522855" y="2956560"/>
            <a:ext cx="6367145" cy="553085"/>
          </a:xfrm>
          <a:prstGeom prst="rect">
            <a:avLst/>
          </a:prstGeom>
        </p:spPr>
        <p:txBody>
          <a:bodyPr wrap="square">
            <a:spAutoFit/>
          </a:bodyPr>
          <a:p>
            <a:pPr indent="0" algn="l" fontAlgn="auto">
              <a:lnSpc>
                <a:spcPct val="150000"/>
              </a:lnSpc>
              <a:buClrTx/>
              <a:buSzTx/>
              <a:buFontTx/>
            </a:pPr>
            <a:r>
              <a:rPr lang="zh-CN" altLang="en-US" sz="2000">
                <a:solidFill>
                  <a:srgbClr val="231F20"/>
                </a:solidFill>
                <a:latin typeface="微软雅黑" panose="020B0503020204020204" charset="-122"/>
                <a:ea typeface="微软雅黑" panose="020B0503020204020204" charset="-122"/>
                <a:cs typeface="微软雅黑" panose="020B0503020204020204" charset="-122"/>
              </a:rPr>
              <a:t>表 2.1.2　环境光线和声音同时控制下的灯状态真值表</a:t>
            </a:r>
            <a:endParaRPr lang="zh-CN" altLang="en-US" sz="2000">
              <a:solidFill>
                <a:srgbClr val="231F2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4B183"/>
        </a:solidFill>
        <a:effectLst/>
      </p:bgPr>
    </p:bg>
    <p:spTree>
      <p:nvGrpSpPr>
        <p:cNvPr id="1" name=""/>
        <p:cNvGrpSpPr/>
        <p:nvPr/>
      </p:nvGrpSpPr>
      <p:grpSpPr>
        <a:xfrm>
          <a:off x="0" y="0"/>
          <a:ext cx="0" cy="0"/>
          <a:chOff x="0" y="0"/>
          <a:chExt cx="0" cy="0"/>
        </a:xfrm>
      </p:grpSpPr>
      <p:sp>
        <p:nvSpPr>
          <p:cNvPr id="9" name="文本占位符 8"/>
          <p:cNvSpPr>
            <a:spLocks noGrp="1"/>
          </p:cNvSpPr>
          <p:nvPr>
            <p:ph type="body" sz="quarter" idx="4294967295"/>
          </p:nvPr>
        </p:nvSpPr>
        <p:spPr>
          <a:xfrm>
            <a:off x="154940" y="6426200"/>
            <a:ext cx="3949065" cy="220980"/>
          </a:xfrm>
          <a:prstGeom prst="rect">
            <a:avLst/>
          </a:prstGeom>
        </p:spPr>
        <p:txBody>
          <a:bodyPr/>
          <a:lstStyle/>
          <a:p>
            <a:r>
              <a:rPr lang="zh-CN" altLang="en-US" sz="1800">
                <a:solidFill>
                  <a:schemeClr val="bg1"/>
                </a:solidFill>
                <a:latin typeface="方正楷体_GB2312" panose="02000000000000000000" charset="-122"/>
                <a:ea typeface="方正楷体_GB2312" panose="02000000000000000000" charset="-122"/>
              </a:rPr>
              <a:t>作者和日期</a:t>
            </a:r>
            <a:endParaRPr lang="zh-CN" altLang="en-US" sz="1800">
              <a:solidFill>
                <a:schemeClr val="bg1"/>
              </a:solidFill>
              <a:latin typeface="方正楷体_GB2312" panose="02000000000000000000" charset="-122"/>
              <a:ea typeface="方正楷体_GB2312" panose="02000000000000000000" charset="-122"/>
            </a:endParaRPr>
          </a:p>
        </p:txBody>
      </p:sp>
      <p:sp>
        <p:nvSpPr>
          <p:cNvPr id="4" name="文本框 3"/>
          <p:cNvSpPr txBox="1"/>
          <p:nvPr/>
        </p:nvSpPr>
        <p:spPr>
          <a:xfrm>
            <a:off x="1426845" y="2237740"/>
            <a:ext cx="9117330" cy="1751965"/>
          </a:xfrm>
          <a:prstGeom prst="rect">
            <a:avLst/>
          </a:prstGeom>
        </p:spPr>
        <p:txBody>
          <a:bodyPr>
            <a:noAutofit/>
          </a:bodyPr>
          <a:p>
            <a:pPr indent="518795">
              <a:lnSpc>
                <a:spcPct val="150000"/>
              </a:lnSpc>
            </a:pPr>
            <a:r>
              <a:rPr lang="zh-CN" altLang="en-US" sz="2000">
                <a:solidFill>
                  <a:srgbClr val="231F20"/>
                </a:solidFill>
                <a:latin typeface="微软雅黑" panose="020B0503020204020204" charset="-122"/>
                <a:ea typeface="微软雅黑" panose="020B0503020204020204" charset="-122"/>
                <a:cs typeface="微软雅黑" panose="020B0503020204020204" charset="-122"/>
              </a:rPr>
              <a:t>幼儿园为防止儿童误触开关，对开关进行如下设计：当环境光低于一定阈值，且有人按键时，走廊灯才能点亮，否则走廊灯将处于熄灭状态。请你根据所学知识，利用主控板和编程软件，设计这款走廊灯。</a:t>
            </a:r>
            <a:endParaRPr lang="zh-CN" altLang="en-US" sz="200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6" name="圆角矩形 5"/>
          <p:cNvSpPr/>
          <p:nvPr>
            <p:custDataLst>
              <p:tags r:id="rId1"/>
            </p:custDataLst>
          </p:nvPr>
        </p:nvSpPr>
        <p:spPr>
          <a:xfrm>
            <a:off x="993140" y="1330960"/>
            <a:ext cx="1839595" cy="626745"/>
          </a:xfrm>
          <a:prstGeom prst="roundRect">
            <a:avLst>
              <a:gd name="adj" fmla="val 23979"/>
            </a:avLst>
          </a:prstGeom>
        </p:spPr>
        <p:style>
          <a:lnRef idx="2">
            <a:schemeClr val="lt1"/>
          </a:lnRef>
          <a:fillRef idx="1">
            <a:schemeClr val="accent2"/>
          </a:fillRef>
          <a:effectRef idx="1">
            <a:schemeClr val="accent2"/>
          </a:effectRef>
          <a:fontRef idx="minor">
            <a:schemeClr val="lt1"/>
          </a:fontRef>
        </p:style>
        <p:txBody>
          <a:bodyPr rtlCol="0" anchor="ctr"/>
          <a:p>
            <a:pPr algn="ctr"/>
            <a:r>
              <a:rPr lang="zh-CN" altLang="en-US" sz="2400" b="1">
                <a:latin typeface="微软雅黑" panose="020B0503020204020204" charset="-122"/>
                <a:ea typeface="微软雅黑" panose="020B0503020204020204" charset="-122"/>
              </a:rPr>
              <a:t>挑</a:t>
            </a:r>
            <a:r>
              <a:rPr lang="en-US" altLang="zh-CN" sz="2400" b="1">
                <a:latin typeface="微软雅黑" panose="020B0503020204020204" charset="-122"/>
                <a:ea typeface="微软雅黑" panose="020B0503020204020204" charset="-122"/>
              </a:rPr>
              <a:t> </a:t>
            </a:r>
            <a:r>
              <a:rPr lang="zh-CN" altLang="en-US" sz="2400" b="1">
                <a:latin typeface="微软雅黑" panose="020B0503020204020204" charset="-122"/>
                <a:ea typeface="微软雅黑" panose="020B0503020204020204" charset="-122"/>
              </a:rPr>
              <a:t>战</a:t>
            </a:r>
            <a:endParaRPr lang="zh-CN" altLang="en-US" sz="2400" b="1">
              <a:latin typeface="微软雅黑" panose="020B0503020204020204" charset="-122"/>
              <a:ea typeface="微软雅黑" panose="020B0503020204020204" charset="-122"/>
            </a:endParaRPr>
          </a:p>
        </p:txBody>
      </p:sp>
      <p:sp>
        <p:nvSpPr>
          <p:cNvPr id="2" name="圆角矩形 1"/>
          <p:cNvSpPr/>
          <p:nvPr>
            <p:custDataLst>
              <p:tags r:id="rId2"/>
            </p:custDataLst>
          </p:nvPr>
        </p:nvSpPr>
        <p:spPr>
          <a:xfrm>
            <a:off x="190500" y="1330960"/>
            <a:ext cx="753110" cy="528320"/>
          </a:xfrm>
          <a:prstGeom prst="roundRect">
            <a:avLst/>
          </a:prstGeom>
          <a:solidFill>
            <a:schemeClr val="accent2">
              <a:lumMod val="20000"/>
              <a:lumOff val="80000"/>
            </a:schemeClr>
          </a:solidFill>
          <a:ln>
            <a:solidFill>
              <a:srgbClr val="F090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b="1">
                <a:solidFill>
                  <a:schemeClr val="accent2"/>
                </a:solidFill>
              </a:rPr>
              <a:t>P43</a:t>
            </a:r>
            <a:endParaRPr lang="en-US" altLang="zh-CN" sz="2400" b="1">
              <a:solidFill>
                <a:schemeClr val="accent2"/>
              </a:solidFill>
            </a:endParaRPr>
          </a:p>
        </p:txBody>
      </p:sp>
      <p:sp>
        <p:nvSpPr>
          <p:cNvPr id="5" name="标题 4"/>
          <p:cNvSpPr>
            <a:spLocks noGrp="1"/>
          </p:cNvSpPr>
          <p:nvPr>
            <p:ph type="title"/>
          </p:nvPr>
        </p:nvSpPr>
        <p:spPr>
          <a:xfrm>
            <a:off x="304165" y="283845"/>
            <a:ext cx="9626600" cy="544830"/>
          </a:xfrm>
        </p:spPr>
        <p:txBody>
          <a:bodyPr/>
          <a:p>
            <a:r>
              <a:rPr lang="zh-CN" altLang="en-US" sz="2800" dirty="0">
                <a:solidFill>
                  <a:schemeClr val="bg1"/>
                </a:solidFill>
                <a:sym typeface="+mn-ea"/>
              </a:rPr>
              <a:t>第</a:t>
            </a:r>
            <a:r>
              <a:rPr lang="en-US" altLang="zh-CN" sz="2800" dirty="0">
                <a:solidFill>
                  <a:schemeClr val="bg1"/>
                </a:solidFill>
                <a:sym typeface="+mn-ea"/>
              </a:rPr>
              <a:t>1</a:t>
            </a:r>
            <a:r>
              <a:rPr lang="zh-CN" altLang="en-US" sz="2800" dirty="0">
                <a:solidFill>
                  <a:schemeClr val="bg1"/>
                </a:solidFill>
                <a:sym typeface="+mn-ea"/>
              </a:rPr>
              <a:t>课</a:t>
            </a:r>
            <a:r>
              <a:rPr altLang="en-US" sz="2800" dirty="0">
                <a:sym typeface="+mn-ea"/>
              </a:rPr>
              <a:t>连续量和“与”运算</a:t>
            </a:r>
            <a:endParaRPr lang="en-US" altLang="zh-CN" sz="2800" dirty="0">
              <a:solidFill>
                <a:schemeClr val="bg1"/>
              </a:solidFill>
              <a:sym typeface="+mn-ea"/>
            </a:endParaRPr>
          </a:p>
        </p:txBody>
      </p:sp>
      <p:pic>
        <p:nvPicPr>
          <p:cNvPr id="26" name="图片 3"/>
          <p:cNvPicPr>
            <a:picLocks noChangeAspect="1"/>
          </p:cNvPicPr>
          <p:nvPr/>
        </p:nvPicPr>
        <p:blipFill>
          <a:blip r:embed="rId3">
            <a:clrChange>
              <a:clrFrom>
                <a:srgbClr val="F6F9FF">
                  <a:alpha val="100000"/>
                </a:srgbClr>
              </a:clrFrom>
              <a:clrTo>
                <a:srgbClr val="F6F9FF">
                  <a:alpha val="100000"/>
                  <a:alpha val="0"/>
                </a:srgbClr>
              </a:clrTo>
            </a:clrChange>
          </a:blip>
          <a:stretch>
            <a:fillRect/>
          </a:stretch>
        </p:blipFill>
        <p:spPr>
          <a:xfrm>
            <a:off x="3463608" y="3795713"/>
            <a:ext cx="3795395" cy="1966595"/>
          </a:xfrm>
          <a:prstGeom prst="rect">
            <a:avLst/>
          </a:prstGeom>
          <a:noFill/>
          <a:ln>
            <a:noFill/>
          </a:ln>
        </p:spPr>
      </p:pic>
      <p:sp>
        <p:nvSpPr>
          <p:cNvPr id="3" name="文本框 2"/>
          <p:cNvSpPr txBox="1"/>
          <p:nvPr/>
        </p:nvSpPr>
        <p:spPr>
          <a:xfrm>
            <a:off x="4916170" y="5614035"/>
            <a:ext cx="1039495" cy="337185"/>
          </a:xfrm>
          <a:prstGeom prst="rect">
            <a:avLst/>
          </a:prstGeom>
        </p:spPr>
        <p:txBody>
          <a:bodyPr wrap="square">
            <a:spAutoFit/>
          </a:bodyPr>
          <a:p>
            <a:pPr marL="0" indent="0" algn="just" defTabSz="266700">
              <a:spcBef>
                <a:spcPct val="0"/>
              </a:spcBef>
              <a:spcAft>
                <a:spcPct val="0"/>
              </a:spcAft>
            </a:pPr>
            <a:r>
              <a:rPr lang="zh-CN" altLang="en-US" sz="1600">
                <a:latin typeface="Calibri" panose="020F0502020204030204"/>
                <a:ea typeface="宋体" panose="02010600030101010101" pitchFamily="2" charset="-122"/>
              </a:rPr>
              <a:t>参考程序</a:t>
            </a:r>
            <a:endParaRPr lang="zh-CN" altLang="en-US" sz="1600">
              <a:latin typeface="Calibri" panose="020F0502020204030204"/>
              <a:ea typeface="宋体" panose="02010600030101010101" pitchFamily="2"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0" y="1357630"/>
            <a:ext cx="9570720" cy="1576705"/>
          </a:xfrm>
        </p:spPr>
        <p:txBody>
          <a:bodyPr/>
          <a:lstStyle/>
          <a:p>
            <a:r>
              <a:rPr lang="zh-CN" altLang="en-US"/>
              <a:t>谢谢大家</a:t>
            </a:r>
            <a:endParaRPr lang="zh-CN" altLang="en-US"/>
          </a:p>
        </p:txBody>
      </p:sp>
      <p:pic>
        <p:nvPicPr>
          <p:cNvPr id="4" name="图片 3" descr="清华社logo+标准色+辅助色使用规范-04"/>
          <p:cNvPicPr>
            <a:picLocks noChangeAspect="1"/>
          </p:cNvPicPr>
          <p:nvPr userDrawn="1"/>
        </p:nvPicPr>
        <p:blipFill>
          <a:blip r:embed="rId1"/>
          <a:stretch>
            <a:fillRect/>
          </a:stretch>
        </p:blipFill>
        <p:spPr>
          <a:xfrm>
            <a:off x="356235" y="121920"/>
            <a:ext cx="3987165" cy="124333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22"/>
          </p:nvPr>
        </p:nvSpPr>
        <p:spPr>
          <a:xfrm>
            <a:off x="172085" y="2606675"/>
            <a:ext cx="6857365" cy="2393950"/>
          </a:xfrm>
          <a:prstGeom prst="roundRect">
            <a:avLst/>
          </a:prstGeom>
          <a:solidFill>
            <a:schemeClr val="bg1"/>
          </a:solidFill>
        </p:spPr>
        <p:txBody>
          <a:bodyPr/>
          <a:lstStyle/>
          <a:p>
            <a:pPr>
              <a:lnSpc>
                <a:spcPct val="150000"/>
              </a:lnSpc>
            </a:pPr>
            <a:r>
              <a:rPr altLang="en-US" sz="2400">
                <a:solidFill>
                  <a:schemeClr val="tx1"/>
                </a:solidFill>
                <a:ea typeface="微软雅黑" panose="020B0503020204020204" charset="-122"/>
                <a:cs typeface="微软雅黑" panose="020B0503020204020204" charset="-122"/>
                <a:sym typeface="+mn-ea"/>
              </a:rPr>
              <a:t>本单元你将学习：</a:t>
            </a:r>
            <a:endParaRPr lang="en-US" altLang="en-US" sz="2400">
              <a:solidFill>
                <a:schemeClr val="tx1"/>
              </a:solidFill>
              <a:ea typeface="微软雅黑" panose="020B0503020204020204" charset="-122"/>
              <a:cs typeface="微软雅黑" panose="020B0503020204020204" charset="-122"/>
              <a:sym typeface="+mn-ea"/>
            </a:endParaRPr>
          </a:p>
          <a:p>
            <a:pPr>
              <a:lnSpc>
                <a:spcPct val="150000"/>
              </a:lnSpc>
            </a:pPr>
            <a:r>
              <a:rPr lang="en-US" altLang="en-US" sz="2000">
                <a:solidFill>
                  <a:schemeClr val="tx1"/>
                </a:solidFill>
                <a:ea typeface="微软雅黑" panose="020B0503020204020204" charset="-122"/>
                <a:cs typeface="微软雅黑" panose="020B0503020204020204" charset="-122"/>
                <a:sym typeface="+mn-ea"/>
              </a:rPr>
              <a:t>→</a:t>
            </a:r>
            <a:r>
              <a:rPr lang="zh-CN" altLang="en-US" sz="1800">
                <a:solidFill>
                  <a:schemeClr val="tx1"/>
                </a:solidFill>
                <a:ea typeface="微软雅黑" panose="020B0503020204020204" charset="-122"/>
                <a:cs typeface="微软雅黑" panose="020B0503020204020204" charset="-122"/>
              </a:rPr>
              <a:t>什么是连续量和开关量</a:t>
            </a:r>
            <a:endParaRPr lang="zh-CN" altLang="en-US" sz="1800">
              <a:solidFill>
                <a:schemeClr val="tx1"/>
              </a:solidFill>
              <a:ea typeface="微软雅黑" panose="020B0503020204020204" charset="-122"/>
              <a:cs typeface="微软雅黑" panose="020B0503020204020204" charset="-122"/>
            </a:endParaRPr>
          </a:p>
          <a:p>
            <a:pPr>
              <a:lnSpc>
                <a:spcPct val="150000"/>
              </a:lnSpc>
            </a:pPr>
            <a:r>
              <a:rPr lang="en-US" altLang="en-US" sz="1800">
                <a:solidFill>
                  <a:schemeClr val="tx1"/>
                </a:solidFill>
                <a:ea typeface="微软雅黑" panose="020B0503020204020204" charset="-122"/>
                <a:cs typeface="微软雅黑" panose="020B0503020204020204" charset="-122"/>
                <a:sym typeface="+mn-ea"/>
              </a:rPr>
              <a:t>→</a:t>
            </a:r>
            <a:r>
              <a:rPr lang="zh-CN" altLang="en-US" sz="1800">
                <a:solidFill>
                  <a:schemeClr val="tx1"/>
                </a:solidFill>
                <a:ea typeface="微软雅黑" panose="020B0503020204020204" charset="-122"/>
                <a:cs typeface="微软雅黑" panose="020B0503020204020204" charset="-122"/>
                <a:sym typeface="+mn-ea"/>
              </a:rPr>
              <a:t>逻辑运算</a:t>
            </a:r>
            <a:r>
              <a:rPr lang="en-US" altLang="zh-CN" sz="1800">
                <a:solidFill>
                  <a:schemeClr val="tx1"/>
                </a:solidFill>
                <a:ea typeface="微软雅黑" panose="020B0503020204020204" charset="-122"/>
                <a:cs typeface="微软雅黑" panose="020B0503020204020204" charset="-122"/>
                <a:sym typeface="+mn-ea"/>
              </a:rPr>
              <a:t>“</a:t>
            </a:r>
            <a:r>
              <a:rPr lang="zh-CN" altLang="en-US" sz="1800">
                <a:solidFill>
                  <a:schemeClr val="tx1"/>
                </a:solidFill>
                <a:ea typeface="微软雅黑" panose="020B0503020204020204" charset="-122"/>
                <a:cs typeface="微软雅黑" panose="020B0503020204020204" charset="-122"/>
                <a:sym typeface="+mn-ea"/>
              </a:rPr>
              <a:t>与</a:t>
            </a:r>
            <a:r>
              <a:rPr lang="en-US" altLang="zh-CN" sz="1800">
                <a:solidFill>
                  <a:schemeClr val="tx1"/>
                </a:solidFill>
                <a:ea typeface="微软雅黑" panose="020B0503020204020204" charset="-122"/>
                <a:cs typeface="微软雅黑" panose="020B0503020204020204" charset="-122"/>
                <a:sym typeface="+mn-ea"/>
              </a:rPr>
              <a:t>”“</a:t>
            </a:r>
            <a:r>
              <a:rPr lang="zh-CN" altLang="en-US" sz="1800">
                <a:solidFill>
                  <a:schemeClr val="tx1"/>
                </a:solidFill>
                <a:ea typeface="微软雅黑" panose="020B0503020204020204" charset="-122"/>
                <a:cs typeface="微软雅黑" panose="020B0503020204020204" charset="-122"/>
                <a:sym typeface="+mn-ea"/>
              </a:rPr>
              <a:t>或</a:t>
            </a:r>
            <a:r>
              <a:rPr lang="en-US" altLang="zh-CN" sz="1800">
                <a:solidFill>
                  <a:schemeClr val="tx1"/>
                </a:solidFill>
                <a:ea typeface="微软雅黑" panose="020B0503020204020204" charset="-122"/>
                <a:cs typeface="微软雅黑" panose="020B0503020204020204" charset="-122"/>
                <a:sym typeface="+mn-ea"/>
              </a:rPr>
              <a:t>”“</a:t>
            </a:r>
            <a:r>
              <a:rPr lang="zh-CN" altLang="en-US" sz="1800">
                <a:solidFill>
                  <a:schemeClr val="tx1"/>
                </a:solidFill>
                <a:ea typeface="微软雅黑" panose="020B0503020204020204" charset="-122"/>
                <a:cs typeface="微软雅黑" panose="020B0503020204020204" charset="-122"/>
                <a:sym typeface="+mn-ea"/>
              </a:rPr>
              <a:t>非</a:t>
            </a:r>
            <a:r>
              <a:rPr lang="en-US" altLang="zh-CN" sz="1800">
                <a:solidFill>
                  <a:schemeClr val="tx1"/>
                </a:solidFill>
                <a:ea typeface="微软雅黑" panose="020B0503020204020204" charset="-122"/>
                <a:cs typeface="微软雅黑" panose="020B0503020204020204" charset="-122"/>
                <a:sym typeface="+mn-ea"/>
              </a:rPr>
              <a:t>”</a:t>
            </a:r>
            <a:r>
              <a:rPr lang="zh-CN" altLang="en-US" sz="1800">
                <a:solidFill>
                  <a:schemeClr val="tx1"/>
                </a:solidFill>
                <a:ea typeface="微软雅黑" panose="020B0503020204020204" charset="-122"/>
                <a:cs typeface="微软雅黑" panose="020B0503020204020204" charset="-122"/>
                <a:sym typeface="+mn-ea"/>
              </a:rPr>
              <a:t>的规则分别是什么</a:t>
            </a:r>
            <a:endParaRPr lang="zh-CN" altLang="en-US" sz="1800">
              <a:solidFill>
                <a:schemeClr val="tx1"/>
              </a:solidFill>
              <a:ea typeface="微软雅黑" panose="020B0503020204020204" charset="-122"/>
              <a:cs typeface="微软雅黑" panose="020B0503020204020204" charset="-122"/>
              <a:sym typeface="+mn-ea"/>
            </a:endParaRPr>
          </a:p>
          <a:p>
            <a:pPr>
              <a:lnSpc>
                <a:spcPct val="150000"/>
              </a:lnSpc>
            </a:pPr>
            <a:r>
              <a:rPr lang="en-US" altLang="en-US" sz="1800">
                <a:solidFill>
                  <a:schemeClr val="tx1"/>
                </a:solidFill>
                <a:ea typeface="微软雅黑" panose="020B0503020204020204" charset="-122"/>
                <a:cs typeface="微软雅黑" panose="020B0503020204020204" charset="-122"/>
                <a:sym typeface="+mn-ea"/>
              </a:rPr>
              <a:t>→</a:t>
            </a:r>
            <a:r>
              <a:rPr lang="zh-CN" altLang="en-US" sz="1800">
                <a:solidFill>
                  <a:schemeClr val="tx1"/>
                </a:solidFill>
                <a:ea typeface="微软雅黑" panose="020B0503020204020204" charset="-122"/>
                <a:cs typeface="微软雅黑" panose="020B0503020204020204" charset="-122"/>
                <a:sym typeface="+mn-ea"/>
              </a:rPr>
              <a:t>如何用</a:t>
            </a:r>
            <a:r>
              <a:rPr lang="zh-CN" altLang="en-US" sz="1800" dirty="0">
                <a:solidFill>
                  <a:schemeClr val="tx1"/>
                </a:solidFill>
                <a:ea typeface="微软雅黑" panose="020B0503020204020204" charset="-122"/>
                <a:cs typeface="微软雅黑" panose="020B0503020204020204" charset="-122"/>
              </a:rPr>
              <a:t>连续量和开关量在逻辑运算中对设备进行控制</a:t>
            </a:r>
            <a:endParaRPr lang="zh-CN" altLang="en-US" sz="1800" dirty="0">
              <a:solidFill>
                <a:schemeClr val="tx1"/>
              </a:solidFill>
              <a:ea typeface="微软雅黑" panose="020B0503020204020204" charset="-122"/>
              <a:cs typeface="微软雅黑" panose="020B0503020204020204" charset="-122"/>
            </a:endParaRPr>
          </a:p>
        </p:txBody>
      </p:sp>
      <p:sp>
        <p:nvSpPr>
          <p:cNvPr id="4" name="标题 3"/>
          <p:cNvSpPr>
            <a:spLocks noGrp="1"/>
          </p:cNvSpPr>
          <p:nvPr>
            <p:ph type="title"/>
          </p:nvPr>
        </p:nvSpPr>
        <p:spPr/>
        <p:txBody>
          <a:bodyPr/>
          <a:lstStyle/>
          <a:p>
            <a:r>
              <a:rPr lang="zh-CN" altLang="en-US" dirty="0"/>
              <a:t>第二单元</a:t>
            </a:r>
            <a:r>
              <a:rPr lang="en-US" altLang="zh-CN" dirty="0"/>
              <a:t> </a:t>
            </a:r>
            <a:r>
              <a:rPr lang="zh-CN" altLang="en-US" dirty="0"/>
              <a:t>解密运算与逻辑</a:t>
            </a:r>
            <a:endParaRPr lang="zh-CN" altLang="en-US" dirty="0"/>
          </a:p>
        </p:txBody>
      </p:sp>
      <p:sp>
        <p:nvSpPr>
          <p:cNvPr id="10" name="文本占位符 8"/>
          <p:cNvSpPr>
            <a:spLocks noGrp="1"/>
          </p:cNvSpPr>
          <p:nvPr/>
        </p:nvSpPr>
        <p:spPr>
          <a:xfrm>
            <a:off x="605790" y="5749290"/>
            <a:ext cx="3949065" cy="22098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800">
                <a:solidFill>
                  <a:schemeClr val="bg1"/>
                </a:solidFill>
                <a:latin typeface="方正楷体_GB2312" panose="02000000000000000000" charset="-122"/>
                <a:ea typeface="方正楷体_GB2312" panose="02000000000000000000" charset="-122"/>
              </a:rPr>
              <a:t>作者和日期</a:t>
            </a:r>
            <a:endParaRPr lang="zh-CN" altLang="en-US" sz="1800">
              <a:solidFill>
                <a:schemeClr val="bg1"/>
              </a:solidFill>
              <a:latin typeface="方正楷体_GB2312" panose="02000000000000000000" charset="-122"/>
              <a:ea typeface="方正楷体_GB2312" panose="02000000000000000000" charset="-122"/>
            </a:endParaRPr>
          </a:p>
        </p:txBody>
      </p:sp>
      <p:pic>
        <p:nvPicPr>
          <p:cNvPr id="3" name="图片 2" descr="清华社logo+标准色+辅助色使用规范-04"/>
          <p:cNvPicPr>
            <a:picLocks noChangeAspect="1"/>
          </p:cNvPicPr>
          <p:nvPr userDrawn="1"/>
        </p:nvPicPr>
        <p:blipFill>
          <a:blip r:embed="rId1"/>
          <a:stretch>
            <a:fillRect/>
          </a:stretch>
        </p:blipFill>
        <p:spPr>
          <a:xfrm>
            <a:off x="356235" y="121920"/>
            <a:ext cx="3987165" cy="124333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4294967295"/>
          </p:nvPr>
        </p:nvSpPr>
        <p:spPr>
          <a:xfrm>
            <a:off x="154940" y="6426200"/>
            <a:ext cx="3949065" cy="220980"/>
          </a:xfrm>
          <a:prstGeom prst="rect">
            <a:avLst/>
          </a:prstGeom>
        </p:spPr>
        <p:txBody>
          <a:bodyPr/>
          <a:lstStyle/>
          <a:p>
            <a:r>
              <a:rPr lang="zh-CN" altLang="en-US" sz="1800">
                <a:solidFill>
                  <a:schemeClr val="bg1"/>
                </a:solidFill>
                <a:latin typeface="方正楷体_GB2312" panose="02000000000000000000" charset="-122"/>
                <a:ea typeface="方正楷体_GB2312" panose="02000000000000000000" charset="-122"/>
              </a:rPr>
              <a:t>作者和日期</a:t>
            </a:r>
            <a:endParaRPr lang="zh-CN" altLang="en-US" sz="1800">
              <a:solidFill>
                <a:schemeClr val="bg1"/>
              </a:solidFill>
              <a:latin typeface="方正楷体_GB2312" panose="02000000000000000000" charset="-122"/>
              <a:ea typeface="方正楷体_GB2312" panose="02000000000000000000" charset="-122"/>
            </a:endParaRPr>
          </a:p>
        </p:txBody>
      </p:sp>
      <p:sp>
        <p:nvSpPr>
          <p:cNvPr id="5" name="标题 4"/>
          <p:cNvSpPr>
            <a:spLocks noGrp="1"/>
          </p:cNvSpPr>
          <p:nvPr>
            <p:ph type="title"/>
          </p:nvPr>
        </p:nvSpPr>
        <p:spPr>
          <a:xfrm>
            <a:off x="304165" y="283845"/>
            <a:ext cx="9626600" cy="544830"/>
          </a:xfrm>
        </p:spPr>
        <p:txBody>
          <a:bodyPr/>
          <a:lstStyle/>
          <a:p>
            <a:r>
              <a:rPr altLang="en-US" sz="2800" dirty="0">
                <a:sym typeface="+mn-ea"/>
              </a:rPr>
              <a:t>第二单元</a:t>
            </a:r>
            <a:r>
              <a:rPr altLang="en-US" sz="2800" dirty="0">
                <a:sym typeface="+mn-ea"/>
              </a:rPr>
              <a:t>解密运算与逻辑</a:t>
            </a:r>
            <a:endParaRPr lang="en-US" altLang="zh-CN" sz="2800" dirty="0">
              <a:sym typeface="+mn-ea"/>
            </a:endParaRPr>
          </a:p>
        </p:txBody>
      </p:sp>
      <p:sp>
        <p:nvSpPr>
          <p:cNvPr id="2" name="圆角矩形 1"/>
          <p:cNvSpPr/>
          <p:nvPr/>
        </p:nvSpPr>
        <p:spPr>
          <a:xfrm>
            <a:off x="535305" y="1080135"/>
            <a:ext cx="1669415" cy="626745"/>
          </a:xfrm>
          <a:prstGeom prst="roundRect">
            <a:avLst>
              <a:gd name="adj" fmla="val 23979"/>
            </a:avLst>
          </a:prstGeom>
          <a:solidFill>
            <a:srgbClr val="64B9C5"/>
          </a:solidFill>
        </p:spPr>
        <p:style>
          <a:lnRef idx="2">
            <a:schemeClr val="lt1"/>
          </a:lnRef>
          <a:fillRef idx="1">
            <a:schemeClr val="accent2"/>
          </a:fillRef>
          <a:effectRef idx="1">
            <a:schemeClr val="accent2"/>
          </a:effectRef>
          <a:fontRef idx="minor">
            <a:schemeClr val="lt1"/>
          </a:fontRef>
        </p:style>
        <p:txBody>
          <a:bodyPr rtlCol="0" anchor="ctr"/>
          <a:p>
            <a:pPr algn="ctr"/>
            <a:r>
              <a:rPr lang="zh-CN" altLang="en-US" sz="2400" b="1">
                <a:latin typeface="微软雅黑" panose="020B0503020204020204" charset="-122"/>
                <a:ea typeface="微软雅黑" panose="020B0503020204020204" charset="-122"/>
              </a:rPr>
              <a:t>学习热身</a:t>
            </a:r>
            <a:endParaRPr lang="zh-CN" altLang="en-US" sz="2400" b="1">
              <a:latin typeface="微软雅黑" panose="020B0503020204020204" charset="-122"/>
              <a:ea typeface="微软雅黑" panose="020B0503020204020204" charset="-122"/>
            </a:endParaRPr>
          </a:p>
        </p:txBody>
      </p:sp>
      <p:sp>
        <p:nvSpPr>
          <p:cNvPr id="3" name="文本框 2"/>
          <p:cNvSpPr txBox="1"/>
          <p:nvPr/>
        </p:nvSpPr>
        <p:spPr>
          <a:xfrm>
            <a:off x="535305" y="1958340"/>
            <a:ext cx="7589520" cy="3830955"/>
          </a:xfrm>
          <a:prstGeom prst="rect">
            <a:avLst/>
          </a:prstGeom>
        </p:spPr>
        <p:txBody>
          <a:bodyPr wrap="square">
            <a:spAutoFit/>
          </a:bodyPr>
          <a:p>
            <a:pPr>
              <a:lnSpc>
                <a:spcPct val="150000"/>
              </a:lnSpc>
            </a:pPr>
            <a:r>
              <a:rPr lang="en-US" altLang="zh-CN">
                <a:solidFill>
                  <a:srgbClr val="231F20"/>
                </a:solidFill>
                <a:latin typeface="微软雅黑" panose="020B0503020204020204" charset="-122"/>
                <a:ea typeface="微软雅黑" panose="020B0503020204020204" charset="-122"/>
                <a:cs typeface="微软雅黑" panose="020B0503020204020204" charset="-122"/>
              </a:rPr>
              <a:t>    </a:t>
            </a:r>
            <a:r>
              <a:rPr lang="zh-CN" altLang="en-US">
                <a:solidFill>
                  <a:srgbClr val="231F20"/>
                </a:solidFill>
                <a:latin typeface="微软雅黑" panose="020B0503020204020204" charset="-122"/>
                <a:ea typeface="微软雅黑" panose="020B0503020204020204" charset="-122"/>
                <a:cs typeface="微软雅黑" panose="020B0503020204020204" charset="-122"/>
              </a:rPr>
              <a:t>在生活中，灯不仅是照亮环境的工具，也能够以不同的亮度及效果烘托氛围，装点环境，还具有警示危险，保护人们安全的功能。那么，对于不同功用的灯具，你是否注意到它的工作原理及控制方式？</a:t>
            </a:r>
            <a:endParaRPr lang="zh-CN" altLang="en-US">
              <a:solidFill>
                <a:srgbClr val="231F20"/>
              </a:solidFill>
              <a:latin typeface="微软雅黑" panose="020B0503020204020204" charset="-122"/>
              <a:ea typeface="微软雅黑" panose="020B0503020204020204" charset="-122"/>
              <a:cs typeface="微软雅黑" panose="020B0503020204020204" charset="-122"/>
            </a:endParaRPr>
          </a:p>
          <a:p>
            <a:pPr marL="285750" indent="-285750">
              <a:lnSpc>
                <a:spcPct val="150000"/>
              </a:lnSpc>
              <a:buFont typeface="Wingdings" panose="05000000000000000000" charset="0"/>
              <a:buChar char="l"/>
            </a:pPr>
            <a:r>
              <a:rPr lang="zh-CN" altLang="en-US">
                <a:solidFill>
                  <a:srgbClr val="231F20"/>
                </a:solidFill>
                <a:latin typeface="微软雅黑" panose="020B0503020204020204" charset="-122"/>
                <a:ea typeface="微软雅黑" panose="020B0503020204020204" charset="-122"/>
                <a:cs typeface="微软雅黑" panose="020B0503020204020204" charset="-122"/>
              </a:rPr>
              <a:t>基础照明灯：一般是电流通过灯丝使其发光发热，或</a:t>
            </a:r>
            <a:r>
              <a:rPr lang="en-US" altLang="zh-CN">
                <a:solidFill>
                  <a:srgbClr val="231F20"/>
                </a:solidFill>
                <a:latin typeface="微软雅黑" panose="020B0503020204020204" charset="-122"/>
                <a:ea typeface="微软雅黑" panose="020B0503020204020204" charset="-122"/>
                <a:cs typeface="微软雅黑" panose="020B0503020204020204" charset="-122"/>
              </a:rPr>
              <a:t> LED </a:t>
            </a:r>
            <a:r>
              <a:rPr lang="zh-CN" altLang="en-US">
                <a:solidFill>
                  <a:srgbClr val="231F20"/>
                </a:solidFill>
                <a:latin typeface="微软雅黑" panose="020B0503020204020204" charset="-122"/>
                <a:ea typeface="微软雅黑" panose="020B0503020204020204" charset="-122"/>
                <a:cs typeface="微软雅黑" panose="020B0503020204020204" charset="-122"/>
              </a:rPr>
              <a:t>通电发光，通常需要手动开关控制。</a:t>
            </a:r>
            <a:endParaRPr lang="zh-CN" altLang="en-US">
              <a:solidFill>
                <a:srgbClr val="231F20"/>
              </a:solidFill>
              <a:latin typeface="微软雅黑" panose="020B0503020204020204" charset="-122"/>
              <a:ea typeface="微软雅黑" panose="020B0503020204020204" charset="-122"/>
              <a:cs typeface="微软雅黑" panose="020B0503020204020204" charset="-122"/>
            </a:endParaRPr>
          </a:p>
          <a:p>
            <a:pPr marL="285750" indent="-285750">
              <a:lnSpc>
                <a:spcPct val="150000"/>
              </a:lnSpc>
              <a:buFont typeface="Wingdings" panose="05000000000000000000" charset="0"/>
              <a:buChar char="l"/>
            </a:pPr>
            <a:r>
              <a:rPr lang="zh-CN" altLang="en-US">
                <a:solidFill>
                  <a:srgbClr val="231F20"/>
                </a:solidFill>
                <a:latin typeface="微软雅黑" panose="020B0503020204020204" charset="-122"/>
                <a:ea typeface="微软雅黑" panose="020B0503020204020204" charset="-122"/>
                <a:cs typeface="微软雅黑" panose="020B0503020204020204" charset="-122"/>
              </a:rPr>
              <a:t>氛围装饰灯：用电流改变灯的亮度，或借助彩色灯珠混合不同颜色的光线营造出多样化的色彩效果，常使用遥控器或手机</a:t>
            </a:r>
            <a:r>
              <a:rPr lang="en-US" altLang="zh-CN">
                <a:solidFill>
                  <a:srgbClr val="231F20"/>
                </a:solidFill>
                <a:latin typeface="微软雅黑" panose="020B0503020204020204" charset="-122"/>
                <a:ea typeface="微软雅黑" panose="020B0503020204020204" charset="-122"/>
                <a:cs typeface="微软雅黑" panose="020B0503020204020204" charset="-122"/>
              </a:rPr>
              <a:t> App </a:t>
            </a:r>
            <a:r>
              <a:rPr lang="zh-CN" altLang="en-US">
                <a:solidFill>
                  <a:srgbClr val="231F20"/>
                </a:solidFill>
                <a:latin typeface="微软雅黑" panose="020B0503020204020204" charset="-122"/>
                <a:ea typeface="微软雅黑" panose="020B0503020204020204" charset="-122"/>
                <a:cs typeface="微软雅黑" panose="020B0503020204020204" charset="-122"/>
              </a:rPr>
              <a:t>进行调光调色。</a:t>
            </a:r>
            <a:endParaRPr lang="zh-CN" altLang="en-US">
              <a:solidFill>
                <a:srgbClr val="231F20"/>
              </a:solidFill>
              <a:latin typeface="微软雅黑" panose="020B0503020204020204" charset="-122"/>
              <a:ea typeface="微软雅黑" panose="020B0503020204020204" charset="-122"/>
              <a:cs typeface="微软雅黑" panose="020B0503020204020204" charset="-122"/>
            </a:endParaRPr>
          </a:p>
          <a:p>
            <a:pPr marL="285750" indent="-285750">
              <a:lnSpc>
                <a:spcPct val="150000"/>
              </a:lnSpc>
              <a:buFont typeface="Wingdings" panose="05000000000000000000" charset="0"/>
              <a:buChar char="l"/>
            </a:pPr>
            <a:r>
              <a:rPr lang="zh-CN" altLang="en-US">
                <a:solidFill>
                  <a:srgbClr val="231F20"/>
                </a:solidFill>
                <a:latin typeface="微软雅黑" panose="020B0503020204020204" charset="-122"/>
                <a:ea typeface="微软雅黑" panose="020B0503020204020204" charset="-122"/>
                <a:cs typeface="微软雅黑" panose="020B0503020204020204" charset="-122"/>
              </a:rPr>
              <a:t>安全警示灯：以高亮度闪烁发光，或发出特定颜色光（如红色、黄色）吸引人们的注意力，从而起到警示作用，通常采用自动感应控制。</a:t>
            </a:r>
            <a:endParaRPr lang="zh-CN" altLang="en-US">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8001635" y="875030"/>
            <a:ext cx="2157095" cy="1838960"/>
          </a:xfrm>
          <a:prstGeom prst="rect">
            <a:avLst/>
          </a:prstGeom>
        </p:spPr>
      </p:pic>
      <p:pic>
        <p:nvPicPr>
          <p:cNvPr id="8" name="图片 7"/>
          <p:cNvPicPr>
            <a:picLocks noChangeAspect="1"/>
          </p:cNvPicPr>
          <p:nvPr/>
        </p:nvPicPr>
        <p:blipFill>
          <a:blip r:embed="rId2"/>
          <a:srcRect t="1889" r="905"/>
          <a:stretch>
            <a:fillRect/>
          </a:stretch>
        </p:blipFill>
        <p:spPr>
          <a:xfrm>
            <a:off x="8500110" y="2760980"/>
            <a:ext cx="3136265" cy="2353310"/>
          </a:xfrm>
          <a:prstGeom prst="roundRect">
            <a:avLst>
              <a:gd name="adj" fmla="val 9509"/>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4294967295"/>
          </p:nvPr>
        </p:nvSpPr>
        <p:spPr>
          <a:xfrm>
            <a:off x="154940" y="6426200"/>
            <a:ext cx="3949065" cy="220980"/>
          </a:xfrm>
          <a:prstGeom prst="rect">
            <a:avLst/>
          </a:prstGeom>
        </p:spPr>
        <p:txBody>
          <a:bodyPr/>
          <a:lstStyle/>
          <a:p>
            <a:r>
              <a:rPr lang="zh-CN" altLang="en-US" sz="1800">
                <a:solidFill>
                  <a:schemeClr val="bg1"/>
                </a:solidFill>
                <a:latin typeface="方正楷体_GB2312" panose="02000000000000000000" charset="-122"/>
                <a:ea typeface="方正楷体_GB2312" panose="02000000000000000000" charset="-122"/>
              </a:rPr>
              <a:t>作者和日期</a:t>
            </a:r>
            <a:endParaRPr lang="zh-CN" altLang="en-US" sz="1800">
              <a:solidFill>
                <a:schemeClr val="bg1"/>
              </a:solidFill>
              <a:latin typeface="方正楷体_GB2312" panose="02000000000000000000" charset="-122"/>
              <a:ea typeface="方正楷体_GB2312" panose="02000000000000000000" charset="-122"/>
            </a:endParaRPr>
          </a:p>
        </p:txBody>
      </p:sp>
      <p:sp>
        <p:nvSpPr>
          <p:cNvPr id="2" name="圆角矩形 1"/>
          <p:cNvSpPr/>
          <p:nvPr/>
        </p:nvSpPr>
        <p:spPr>
          <a:xfrm>
            <a:off x="535305" y="1080135"/>
            <a:ext cx="1669415" cy="626745"/>
          </a:xfrm>
          <a:prstGeom prst="roundRect">
            <a:avLst>
              <a:gd name="adj" fmla="val 23979"/>
            </a:avLst>
          </a:prstGeom>
          <a:solidFill>
            <a:srgbClr val="46268A"/>
          </a:solidFill>
        </p:spPr>
        <p:style>
          <a:lnRef idx="2">
            <a:schemeClr val="lt1"/>
          </a:lnRef>
          <a:fillRef idx="1">
            <a:schemeClr val="accent2"/>
          </a:fillRef>
          <a:effectRef idx="1">
            <a:schemeClr val="accent2"/>
          </a:effectRef>
          <a:fontRef idx="minor">
            <a:schemeClr val="lt1"/>
          </a:fontRef>
        </p:style>
        <p:txBody>
          <a:bodyPr rtlCol="0" anchor="ctr"/>
          <a:p>
            <a:pPr algn="dist"/>
            <a:r>
              <a:rPr lang="zh-CN" altLang="en-US" sz="2400" b="1">
                <a:latin typeface="微软雅黑" panose="020B0503020204020204" charset="-122"/>
                <a:ea typeface="微软雅黑" panose="020B0503020204020204" charset="-122"/>
              </a:rPr>
              <a:t>你知道吗？</a:t>
            </a:r>
            <a:endParaRPr lang="zh-CN" altLang="en-US" sz="2400" b="1">
              <a:latin typeface="微软雅黑" panose="020B0503020204020204" charset="-122"/>
              <a:ea typeface="微软雅黑" panose="020B0503020204020204" charset="-122"/>
            </a:endParaRPr>
          </a:p>
        </p:txBody>
      </p:sp>
      <p:sp>
        <p:nvSpPr>
          <p:cNvPr id="6" name="文本框 5"/>
          <p:cNvSpPr txBox="1"/>
          <p:nvPr/>
        </p:nvSpPr>
        <p:spPr>
          <a:xfrm>
            <a:off x="535305" y="1958340"/>
            <a:ext cx="6326505" cy="2950845"/>
          </a:xfrm>
          <a:prstGeom prst="rect">
            <a:avLst/>
          </a:prstGeom>
        </p:spPr>
        <p:txBody>
          <a:bodyPr wrap="square">
            <a:noAutofit/>
          </a:bodyPr>
          <a:p>
            <a:pPr indent="514985">
              <a:lnSpc>
                <a:spcPct val="150000"/>
              </a:lnSpc>
            </a:pPr>
            <a:r>
              <a:rPr lang="en-US" altLang="zh-CN">
                <a:solidFill>
                  <a:srgbClr val="231F20"/>
                </a:solidFill>
                <a:latin typeface="微软雅黑" panose="020B0503020204020204" charset="-122"/>
                <a:ea typeface="微软雅黑" panose="020B0503020204020204" charset="-122"/>
                <a:cs typeface="微软雅黑" panose="020B0503020204020204" charset="-122"/>
              </a:rPr>
              <a:t>1879 </a:t>
            </a:r>
            <a:r>
              <a:rPr lang="zh-CN" altLang="en-US">
                <a:solidFill>
                  <a:srgbClr val="231F20"/>
                </a:solidFill>
                <a:latin typeface="微软雅黑" panose="020B0503020204020204" charset="-122"/>
                <a:ea typeface="微软雅黑" panose="020B0503020204020204" charset="-122"/>
                <a:cs typeface="微软雅黑" panose="020B0503020204020204" charset="-122"/>
              </a:rPr>
              <a:t>年爱迪生发明电灯，让世界亮了起来，之后钨丝灯、日光灯陆续出现。</a:t>
            </a:r>
            <a:endParaRPr lang="zh-CN" altLang="en-US">
              <a:solidFill>
                <a:srgbClr val="231F20"/>
              </a:solidFill>
              <a:latin typeface="微软雅黑" panose="020B0503020204020204" charset="-122"/>
              <a:ea typeface="微软雅黑" panose="020B0503020204020204" charset="-122"/>
              <a:cs typeface="微软雅黑" panose="020B0503020204020204" charset="-122"/>
            </a:endParaRPr>
          </a:p>
          <a:p>
            <a:pPr indent="514985">
              <a:lnSpc>
                <a:spcPct val="150000"/>
              </a:lnSpc>
            </a:pPr>
            <a:r>
              <a:rPr lang="zh-CN" altLang="en-US">
                <a:solidFill>
                  <a:srgbClr val="231F20"/>
                </a:solidFill>
                <a:latin typeface="微软雅黑" panose="020B0503020204020204" charset="-122"/>
                <a:ea typeface="微软雅黑" panose="020B0503020204020204" charset="-122"/>
                <a:cs typeface="微软雅黑" panose="020B0503020204020204" charset="-122"/>
              </a:rPr>
              <a:t>如今，智能灯闪亮登场，人们能用手机</a:t>
            </a:r>
            <a:r>
              <a:rPr lang="en-US" altLang="zh-CN">
                <a:solidFill>
                  <a:srgbClr val="231F20"/>
                </a:solidFill>
                <a:latin typeface="微软雅黑" panose="020B0503020204020204" charset="-122"/>
                <a:ea typeface="微软雅黑" panose="020B0503020204020204" charset="-122"/>
                <a:cs typeface="微软雅黑" panose="020B0503020204020204" charset="-122"/>
              </a:rPr>
              <a:t> App </a:t>
            </a:r>
            <a:r>
              <a:rPr lang="zh-CN" altLang="en-US">
                <a:solidFill>
                  <a:srgbClr val="231F20"/>
                </a:solidFill>
                <a:latin typeface="微软雅黑" panose="020B0503020204020204" charset="-122"/>
                <a:ea typeface="微软雅黑" panose="020B0503020204020204" charset="-122"/>
                <a:cs typeface="微软雅黑" panose="020B0503020204020204" charset="-122"/>
              </a:rPr>
              <a:t>或语音操控，轻松调节灯的亮度、颜色。智能灯还能依据环境变化自动改变亮度并与其他智能家居设备协同工作，比如看电视时自动调整背景光，为我们的生活带来了极大的便利。</a:t>
            </a:r>
            <a:endParaRPr lang="zh-CN" altLang="en-US">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7" name="标题 4"/>
          <p:cNvSpPr>
            <a:spLocks noGrp="1"/>
          </p:cNvSpPr>
          <p:nvPr/>
        </p:nvSpPr>
        <p:spPr>
          <a:xfrm>
            <a:off x="304165" y="283845"/>
            <a:ext cx="9626600" cy="544830"/>
          </a:xfrm>
        </p:spPr>
        <p:txBody>
          <a:bodyPr anchor="ctr"/>
          <a:lstStyle>
            <a:lvl1pPr algn="l" defTabSz="914400" rtl="0" eaLnBrk="1" latinLnBrk="0" hangingPunct="1">
              <a:lnSpc>
                <a:spcPct val="90000"/>
              </a:lnSpc>
              <a:spcBef>
                <a:spcPct val="0"/>
              </a:spcBef>
              <a:buNone/>
              <a:defRPr kumimoji="0" lang="zh-CN" sz="2000" b="0" i="0" u="none" strike="noStrike" kern="0" cap="none" spc="0" normalizeH="0" baseline="0" noProof="1">
                <a:ln>
                  <a:noFill/>
                </a:ln>
                <a:solidFill>
                  <a:schemeClr val="bg1"/>
                </a:solidFill>
                <a:effectLst/>
                <a:uFillTx/>
                <a:latin typeface="微软雅黑" panose="020B0503020204020204" charset="-122"/>
                <a:ea typeface="微软雅黑" panose="020B0503020204020204" charset="-122"/>
                <a:cs typeface="思源黑体" panose="020B0500000000090000" charset="-122"/>
              </a:defRPr>
            </a:lvl1pPr>
          </a:lstStyle>
          <a:p>
            <a:r>
              <a:rPr altLang="en-US" sz="2800" dirty="0">
                <a:sym typeface="+mn-ea"/>
              </a:rPr>
              <a:t>第二单元</a:t>
            </a:r>
            <a:r>
              <a:rPr altLang="en-US" sz="2800" dirty="0">
                <a:sym typeface="+mn-ea"/>
              </a:rPr>
              <a:t>解密运算与逻辑</a:t>
            </a:r>
            <a:endParaRPr lang="zh-CN" altLang="en-US" sz="2800" dirty="0">
              <a:solidFill>
                <a:schemeClr val="bg1"/>
              </a:solidFill>
              <a:sym typeface="+mn-ea"/>
            </a:endParaRPr>
          </a:p>
        </p:txBody>
      </p:sp>
      <p:pic>
        <p:nvPicPr>
          <p:cNvPr id="4" name="图片 3"/>
          <p:cNvPicPr>
            <a:picLocks noChangeAspect="1"/>
          </p:cNvPicPr>
          <p:nvPr/>
        </p:nvPicPr>
        <p:blipFill>
          <a:blip r:embed="rId1"/>
          <a:stretch>
            <a:fillRect/>
          </a:stretch>
        </p:blipFill>
        <p:spPr>
          <a:xfrm>
            <a:off x="7250430" y="2068830"/>
            <a:ext cx="4132580" cy="254889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清华大学活动主题大标题"/>
          <p:cNvSpPr txBox="1"/>
          <p:nvPr>
            <p:custDataLst>
              <p:tags r:id="rId1"/>
            </p:custDataLst>
          </p:nvPr>
        </p:nvSpPr>
        <p:spPr>
          <a:xfrm>
            <a:off x="1985456" y="1820930"/>
            <a:ext cx="717550" cy="901700"/>
          </a:xfrm>
          <a:prstGeom prst="rect">
            <a:avLst/>
          </a:prstGeom>
          <a:ln w="12700">
            <a:miter lim="400000"/>
          </a:ln>
        </p:spPr>
        <p:txBody>
          <a:bodyPr wrap="none" lIns="50800" tIns="50800" rIns="50800" bIns="50800" anchor="ctr">
            <a:spAutoFit/>
          </a:bodyPr>
          <a:lstStyle>
            <a:lvl1pPr>
              <a:defRPr sz="9800" b="1">
                <a:solidFill>
                  <a:srgbClr val="FFFFFF"/>
                </a:solidFill>
                <a:latin typeface="思源黑体" panose="020B0500000000090000" charset="-122"/>
                <a:ea typeface="思源黑体" panose="020B0500000000090000" charset="-122"/>
                <a:cs typeface="思源黑体" panose="020B0500000000090000" charset="-122"/>
                <a:sym typeface="思源黑体" panose="020B0500000000090000" charset="-122"/>
              </a:defRPr>
            </a:lvl1pPr>
          </a:lstStyle>
          <a:p>
            <a:r>
              <a:rPr lang="en-US" sz="5200" spc="-200">
                <a:solidFill>
                  <a:srgbClr val="FFFFFF"/>
                </a:solidFill>
                <a:uFillTx/>
                <a:latin typeface="Microsoft YaHei Bold" panose="020B0503020204020204" charset="-122"/>
                <a:ea typeface="Microsoft YaHei Bold" panose="020B0503020204020204" charset="-122"/>
              </a:rPr>
              <a:t>01</a:t>
            </a:r>
            <a:endParaRPr lang="en-US" sz="5200" spc="-200">
              <a:solidFill>
                <a:srgbClr val="FFFFFF"/>
              </a:solidFill>
              <a:uFillTx/>
              <a:latin typeface="Microsoft YaHei Bold" panose="020B0503020204020204" charset="-122"/>
              <a:ea typeface="Microsoft YaHei Bold" panose="020B0503020204020204" charset="-122"/>
            </a:endParaRPr>
          </a:p>
        </p:txBody>
      </p:sp>
      <p:sp>
        <p:nvSpPr>
          <p:cNvPr id="70" name="清华大学活动主题大标题"/>
          <p:cNvSpPr txBox="1"/>
          <p:nvPr>
            <p:custDataLst>
              <p:tags r:id="rId2"/>
            </p:custDataLst>
          </p:nvPr>
        </p:nvSpPr>
        <p:spPr>
          <a:xfrm>
            <a:off x="1765935" y="2282190"/>
            <a:ext cx="8660130" cy="3413125"/>
          </a:xfrm>
          <a:prstGeom prst="rect">
            <a:avLst/>
          </a:prstGeom>
          <a:ln w="12700">
            <a:miter lim="400000"/>
          </a:ln>
        </p:spPr>
        <p:txBody>
          <a:bodyPr wrap="square" lIns="50800" tIns="50800" rIns="50800" bIns="50800" anchor="ctr">
            <a:noAutofit/>
          </a:bodyPr>
          <a:lstStyle>
            <a:lvl1pPr>
              <a:defRPr sz="9800" b="1">
                <a:solidFill>
                  <a:srgbClr val="FFFFFF"/>
                </a:solidFill>
                <a:latin typeface="思源黑体" panose="020B0500000000090000" charset="-122"/>
                <a:ea typeface="思源黑体" panose="020B0500000000090000" charset="-122"/>
                <a:cs typeface="思源黑体" panose="020B0500000000090000" charset="-122"/>
                <a:sym typeface="思源黑体" panose="020B0500000000090000" charset="-122"/>
              </a:defRPr>
            </a:lvl1pPr>
          </a:lstStyle>
          <a:p>
            <a:pPr indent="548640" algn="l">
              <a:lnSpc>
                <a:spcPct val="150000"/>
              </a:lnSpc>
            </a:pPr>
            <a:r>
              <a:rPr lang="en-US" sz="3600" dirty="0">
                <a:solidFill>
                  <a:srgbClr val="46268A"/>
                </a:solidFill>
                <a:uFillTx/>
                <a:latin typeface="微软雅黑" panose="020B0503020204020204" charset="-122"/>
                <a:ea typeface="微软雅黑" panose="020B0503020204020204" charset="-122"/>
                <a:cs typeface="微软雅黑" panose="020B0503020204020204" charset="-122"/>
                <a:sym typeface="+mn-ea"/>
              </a:rPr>
              <a:t>第1课  </a:t>
            </a:r>
            <a:r>
              <a:rPr lang="zh-CN" altLang="en-US" sz="3600" dirty="0">
                <a:solidFill>
                  <a:srgbClr val="46268A"/>
                </a:solidFill>
                <a:uFillTx/>
                <a:latin typeface="微软雅黑" panose="020B0503020204020204" charset="-122"/>
                <a:ea typeface="微软雅黑" panose="020B0503020204020204" charset="-122"/>
                <a:cs typeface="微软雅黑" panose="020B0503020204020204" charset="-122"/>
                <a:sym typeface="+mn-ea"/>
              </a:rPr>
              <a:t>连续量和</a:t>
            </a:r>
            <a:r>
              <a:rPr lang="en-US" altLang="zh-CN" sz="3600" dirty="0">
                <a:solidFill>
                  <a:srgbClr val="46268A"/>
                </a:solidFill>
                <a:uFillTx/>
                <a:latin typeface="微软雅黑" panose="020B0503020204020204" charset="-122"/>
                <a:ea typeface="微软雅黑" panose="020B0503020204020204" charset="-122"/>
                <a:cs typeface="微软雅黑" panose="020B0503020204020204" charset="-122"/>
                <a:sym typeface="+mn-ea"/>
              </a:rPr>
              <a:t>“</a:t>
            </a:r>
            <a:r>
              <a:rPr lang="zh-CN" altLang="en-US" sz="3600" dirty="0">
                <a:solidFill>
                  <a:srgbClr val="46268A"/>
                </a:solidFill>
                <a:uFillTx/>
                <a:latin typeface="微软雅黑" panose="020B0503020204020204" charset="-122"/>
                <a:ea typeface="微软雅黑" panose="020B0503020204020204" charset="-122"/>
                <a:cs typeface="微软雅黑" panose="020B0503020204020204" charset="-122"/>
                <a:sym typeface="+mn-ea"/>
              </a:rPr>
              <a:t>与</a:t>
            </a:r>
            <a:r>
              <a:rPr lang="en-US" altLang="zh-CN" sz="3600" dirty="0">
                <a:solidFill>
                  <a:srgbClr val="46268A"/>
                </a:solidFill>
                <a:uFillTx/>
                <a:latin typeface="微软雅黑" panose="020B0503020204020204" charset="-122"/>
                <a:ea typeface="微软雅黑" panose="020B0503020204020204" charset="-122"/>
                <a:cs typeface="微软雅黑" panose="020B0503020204020204" charset="-122"/>
                <a:sym typeface="+mn-ea"/>
              </a:rPr>
              <a:t>”</a:t>
            </a:r>
            <a:r>
              <a:rPr lang="zh-CN" altLang="en-US" sz="3600" dirty="0">
                <a:solidFill>
                  <a:srgbClr val="46268A"/>
                </a:solidFill>
                <a:uFillTx/>
                <a:latin typeface="微软雅黑" panose="020B0503020204020204" charset="-122"/>
                <a:ea typeface="微软雅黑" panose="020B0503020204020204" charset="-122"/>
                <a:cs typeface="微软雅黑" panose="020B0503020204020204" charset="-122"/>
                <a:sym typeface="+mn-ea"/>
              </a:rPr>
              <a:t>运算</a:t>
            </a:r>
            <a:endParaRPr lang="zh-CN" altLang="en-US" sz="3600" dirty="0">
              <a:solidFill>
                <a:srgbClr val="46268A"/>
              </a:solidFill>
              <a:uFillTx/>
              <a:latin typeface="微软雅黑" panose="020B0503020204020204" charset="-122"/>
              <a:ea typeface="微软雅黑" panose="020B0503020204020204" charset="-122"/>
              <a:cs typeface="微软雅黑" panose="020B0503020204020204" charset="-122"/>
              <a:sym typeface="+mn-ea"/>
            </a:endParaRPr>
          </a:p>
          <a:p>
            <a:pPr indent="548640" algn="l">
              <a:lnSpc>
                <a:spcPct val="150000"/>
              </a:lnSpc>
            </a:pPr>
            <a:r>
              <a:rPr lang="en-US" sz="3600" dirty="0">
                <a:solidFill>
                  <a:srgbClr val="46268A"/>
                </a:solidFill>
                <a:uFillTx/>
                <a:latin typeface="微软雅黑" panose="020B0503020204020204" charset="-122"/>
                <a:ea typeface="微软雅黑" panose="020B0503020204020204" charset="-122"/>
                <a:cs typeface="微软雅黑" panose="020B0503020204020204" charset="-122"/>
                <a:sym typeface="+mn-ea"/>
              </a:rPr>
              <a:t>第2课  </a:t>
            </a:r>
            <a:r>
              <a:rPr lang="zh-CN" altLang="en-US" sz="3600" dirty="0">
                <a:solidFill>
                  <a:srgbClr val="46268A"/>
                </a:solidFill>
                <a:uFillTx/>
                <a:latin typeface="微软雅黑" panose="020B0503020204020204" charset="-122"/>
                <a:ea typeface="微软雅黑" panose="020B0503020204020204" charset="-122"/>
                <a:cs typeface="微软雅黑" panose="020B0503020204020204" charset="-122"/>
              </a:rPr>
              <a:t>开关量和</a:t>
            </a:r>
            <a:r>
              <a:rPr lang="en-US" altLang="zh-CN" sz="3600" dirty="0">
                <a:solidFill>
                  <a:srgbClr val="46268A"/>
                </a:solidFill>
                <a:uFillTx/>
                <a:latin typeface="微软雅黑" panose="020B0503020204020204" charset="-122"/>
                <a:ea typeface="微软雅黑" panose="020B0503020204020204" charset="-122"/>
                <a:cs typeface="微软雅黑" panose="020B0503020204020204" charset="-122"/>
              </a:rPr>
              <a:t>“</a:t>
            </a:r>
            <a:r>
              <a:rPr lang="zh-CN" altLang="en-US" sz="3600" dirty="0">
                <a:solidFill>
                  <a:srgbClr val="46268A"/>
                </a:solidFill>
                <a:uFillTx/>
                <a:latin typeface="微软雅黑" panose="020B0503020204020204" charset="-122"/>
                <a:ea typeface="微软雅黑" panose="020B0503020204020204" charset="-122"/>
                <a:cs typeface="微软雅黑" panose="020B0503020204020204" charset="-122"/>
              </a:rPr>
              <a:t>或</a:t>
            </a:r>
            <a:r>
              <a:rPr lang="en-US" altLang="zh-CN" sz="3600" dirty="0">
                <a:solidFill>
                  <a:srgbClr val="46268A"/>
                </a:solidFill>
                <a:uFillTx/>
                <a:latin typeface="微软雅黑" panose="020B0503020204020204" charset="-122"/>
                <a:ea typeface="微软雅黑" panose="020B0503020204020204" charset="-122"/>
                <a:cs typeface="微软雅黑" panose="020B0503020204020204" charset="-122"/>
              </a:rPr>
              <a:t>”</a:t>
            </a:r>
            <a:r>
              <a:rPr lang="zh-CN" altLang="en-US" sz="3600" dirty="0">
                <a:solidFill>
                  <a:srgbClr val="46268A"/>
                </a:solidFill>
                <a:uFillTx/>
                <a:latin typeface="微软雅黑" panose="020B0503020204020204" charset="-122"/>
                <a:ea typeface="微软雅黑" panose="020B0503020204020204" charset="-122"/>
                <a:cs typeface="微软雅黑" panose="020B0503020204020204" charset="-122"/>
              </a:rPr>
              <a:t>运算</a:t>
            </a:r>
            <a:endParaRPr lang="zh-CN" altLang="en-US" sz="3600" dirty="0">
              <a:solidFill>
                <a:srgbClr val="46268A"/>
              </a:solidFill>
              <a:uFillTx/>
              <a:latin typeface="微软雅黑" panose="020B0503020204020204" charset="-122"/>
              <a:ea typeface="微软雅黑" panose="020B0503020204020204" charset="-122"/>
              <a:cs typeface="微软雅黑" panose="020B0503020204020204" charset="-122"/>
            </a:endParaRPr>
          </a:p>
          <a:p>
            <a:pPr indent="548640" algn="l">
              <a:lnSpc>
                <a:spcPct val="150000"/>
              </a:lnSpc>
            </a:pPr>
            <a:r>
              <a:rPr lang="en-US" sz="3600" dirty="0">
                <a:solidFill>
                  <a:srgbClr val="46268A"/>
                </a:solidFill>
                <a:uFillTx/>
                <a:latin typeface="微软雅黑" panose="020B0503020204020204" charset="-122"/>
                <a:ea typeface="微软雅黑" panose="020B0503020204020204" charset="-122"/>
                <a:cs typeface="微软雅黑" panose="020B0503020204020204" charset="-122"/>
                <a:sym typeface="+mn-ea"/>
              </a:rPr>
              <a:t>第3课 </a:t>
            </a:r>
            <a:r>
              <a:rPr lang="en-US" altLang="zh-CN" sz="3600" dirty="0">
                <a:solidFill>
                  <a:srgbClr val="46268A"/>
                </a:solidFill>
                <a:uFillTx/>
                <a:latin typeface="微软雅黑" panose="020B0503020204020204" charset="-122"/>
                <a:ea typeface="微软雅黑" panose="020B0503020204020204" charset="-122"/>
                <a:cs typeface="微软雅黑" panose="020B0503020204020204" charset="-122"/>
              </a:rPr>
              <a:t>“</a:t>
            </a:r>
            <a:r>
              <a:rPr lang="zh-CN" altLang="en-US" sz="3600" dirty="0">
                <a:solidFill>
                  <a:srgbClr val="46268A"/>
                </a:solidFill>
                <a:uFillTx/>
                <a:latin typeface="微软雅黑" panose="020B0503020204020204" charset="-122"/>
                <a:ea typeface="微软雅黑" panose="020B0503020204020204" charset="-122"/>
                <a:cs typeface="微软雅黑" panose="020B0503020204020204" charset="-122"/>
              </a:rPr>
              <a:t>非</a:t>
            </a:r>
            <a:r>
              <a:rPr lang="en-US" altLang="zh-CN" sz="3600" dirty="0">
                <a:solidFill>
                  <a:srgbClr val="46268A"/>
                </a:solidFill>
                <a:uFillTx/>
                <a:latin typeface="微软雅黑" panose="020B0503020204020204" charset="-122"/>
                <a:ea typeface="微软雅黑" panose="020B0503020204020204" charset="-122"/>
                <a:cs typeface="微软雅黑" panose="020B0503020204020204" charset="-122"/>
              </a:rPr>
              <a:t>”</a:t>
            </a:r>
            <a:r>
              <a:rPr lang="zh-CN" altLang="en-US" sz="3600" dirty="0">
                <a:solidFill>
                  <a:srgbClr val="46268A"/>
                </a:solidFill>
                <a:uFillTx/>
                <a:latin typeface="微软雅黑" panose="020B0503020204020204" charset="-122"/>
                <a:ea typeface="微软雅黑" panose="020B0503020204020204" charset="-122"/>
                <a:cs typeface="微软雅黑" panose="020B0503020204020204" charset="-122"/>
              </a:rPr>
              <a:t>运算巧妙控灯</a:t>
            </a:r>
            <a:endParaRPr lang="zh-CN" altLang="en-US" sz="3600" dirty="0">
              <a:solidFill>
                <a:srgbClr val="46268A"/>
              </a:solidFill>
              <a:uFillTx/>
              <a:latin typeface="微软雅黑" panose="020B0503020204020204" charset="-122"/>
              <a:ea typeface="微软雅黑" panose="020B0503020204020204" charset="-122"/>
              <a:cs typeface="微软雅黑" panose="020B0503020204020204" charset="-122"/>
            </a:endParaRPr>
          </a:p>
          <a:p>
            <a:pPr indent="548640" algn="l">
              <a:lnSpc>
                <a:spcPct val="150000"/>
              </a:lnSpc>
            </a:pPr>
            <a:r>
              <a:rPr lang="en-US" sz="3600" dirty="0">
                <a:solidFill>
                  <a:srgbClr val="46268A"/>
                </a:solidFill>
                <a:uFillTx/>
                <a:latin typeface="微软雅黑" panose="020B0503020204020204" charset="-122"/>
                <a:ea typeface="微软雅黑" panose="020B0503020204020204" charset="-122"/>
                <a:cs typeface="微软雅黑" panose="020B0503020204020204" charset="-122"/>
                <a:sym typeface="+mn-ea"/>
              </a:rPr>
              <a:t>第4课  </a:t>
            </a:r>
            <a:r>
              <a:rPr lang="zh-CN" altLang="en-US" sz="3600" dirty="0">
                <a:solidFill>
                  <a:srgbClr val="46268A"/>
                </a:solidFill>
                <a:uFillTx/>
                <a:latin typeface="微软雅黑" panose="020B0503020204020204" charset="-122"/>
                <a:ea typeface="微软雅黑" panose="020B0503020204020204" charset="-122"/>
                <a:cs typeface="微软雅黑" panose="020B0503020204020204" charset="-122"/>
                <a:sym typeface="+mn-ea"/>
              </a:rPr>
              <a:t>活动：智能照明我搭建</a:t>
            </a:r>
            <a:endParaRPr lang="zh-CN" altLang="en-US" sz="3600" dirty="0">
              <a:solidFill>
                <a:srgbClr val="46268A"/>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789940" y="1448435"/>
            <a:ext cx="2834005" cy="833755"/>
          </a:xfrm>
          <a:prstGeom prst="roundRect">
            <a:avLst/>
          </a:prstGeom>
          <a:solidFill>
            <a:srgbClr val="46268A"/>
          </a:solidFill>
        </p:spPr>
        <p:txBody>
          <a:bodyPr vert="horz" wrap="square" rtlCol="0">
            <a:noAutofit/>
          </a:bodyPr>
          <a:p>
            <a:pPr algn="ctr">
              <a:lnSpc>
                <a:spcPct val="110000"/>
              </a:lnSpc>
            </a:pPr>
            <a:r>
              <a:rPr lang="zh-CN" altLang="en-US" sz="3600" b="1">
                <a:solidFill>
                  <a:schemeClr val="bg1"/>
                </a:solidFill>
                <a:latin typeface="微软雅黑" panose="020B0503020204020204" charset="-122"/>
                <a:ea typeface="微软雅黑" panose="020B0503020204020204" charset="-122"/>
              </a:rPr>
              <a:t>单</a:t>
            </a:r>
            <a:r>
              <a:rPr lang="zh-CN" altLang="en-US" sz="3600" b="1">
                <a:solidFill>
                  <a:schemeClr val="bg1"/>
                </a:solidFill>
                <a:latin typeface="微软雅黑" panose="020B0503020204020204" charset="-122"/>
                <a:ea typeface="微软雅黑" panose="020B0503020204020204" charset="-122"/>
              </a:rPr>
              <a:t>元</a:t>
            </a:r>
            <a:r>
              <a:rPr lang="zh-CN" altLang="en-US" sz="3600" b="1">
                <a:solidFill>
                  <a:schemeClr val="bg1"/>
                </a:solidFill>
                <a:latin typeface="微软雅黑" panose="020B0503020204020204" charset="-122"/>
                <a:ea typeface="微软雅黑" panose="020B0503020204020204" charset="-122"/>
              </a:rPr>
              <a:t>目</a:t>
            </a:r>
            <a:r>
              <a:rPr lang="zh-CN" altLang="en-US" sz="3600" b="1">
                <a:solidFill>
                  <a:schemeClr val="bg1"/>
                </a:solidFill>
                <a:latin typeface="微软雅黑" panose="020B0503020204020204" charset="-122"/>
                <a:ea typeface="微软雅黑" panose="020B0503020204020204" charset="-122"/>
              </a:rPr>
              <a:t>录</a:t>
            </a:r>
            <a:endParaRPr lang="zh-CN" altLang="en-US" sz="3600" b="1">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22"/>
          </p:nvPr>
        </p:nvSpPr>
        <p:spPr>
          <a:xfrm>
            <a:off x="356235" y="2606675"/>
            <a:ext cx="6762750" cy="2983230"/>
          </a:xfrm>
          <a:prstGeom prst="roundRect">
            <a:avLst/>
          </a:prstGeom>
          <a:solidFill>
            <a:schemeClr val="bg1"/>
          </a:solidFill>
        </p:spPr>
        <p:txBody>
          <a:bodyPr/>
          <a:lstStyle/>
          <a:p>
            <a:pPr>
              <a:lnSpc>
                <a:spcPct val="150000"/>
              </a:lnSpc>
            </a:pPr>
            <a:r>
              <a:rPr lang="zh-CN" sz="2400">
                <a:solidFill>
                  <a:schemeClr val="tx1"/>
                </a:solidFill>
                <a:ea typeface="微软雅黑" panose="020B0503020204020204" charset="-122"/>
                <a:cs typeface="微软雅黑" panose="020B0503020204020204" charset="-122"/>
                <a:sym typeface="+mn-ea"/>
              </a:rPr>
              <a:t>本课中你将学习：</a:t>
            </a:r>
            <a:endParaRPr lang="zh-CN" sz="2400">
              <a:solidFill>
                <a:schemeClr val="tx1"/>
              </a:solidFill>
              <a:ea typeface="微软雅黑" panose="020B0503020204020204" charset="-122"/>
              <a:cs typeface="微软雅黑" panose="020B0503020204020204" charset="-122"/>
              <a:sym typeface="+mn-ea"/>
            </a:endParaRPr>
          </a:p>
          <a:p>
            <a:pPr>
              <a:lnSpc>
                <a:spcPct val="150000"/>
              </a:lnSpc>
            </a:pPr>
            <a:r>
              <a:rPr lang="zh-CN" sz="2400">
                <a:solidFill>
                  <a:schemeClr val="tx1"/>
                </a:solidFill>
                <a:ea typeface="微软雅黑" panose="020B0503020204020204" charset="-122"/>
                <a:cs typeface="微软雅黑" panose="020B0503020204020204" charset="-122"/>
                <a:sym typeface="+mn-ea"/>
              </a:rPr>
              <a:t>→</a:t>
            </a:r>
            <a:r>
              <a:rPr lang="zh-CN" altLang="en-US" sz="2400">
                <a:solidFill>
                  <a:schemeClr val="tx1"/>
                </a:solidFill>
                <a:ea typeface="微软雅黑" panose="020B0503020204020204" charset="-122"/>
                <a:cs typeface="微软雅黑" panose="020B0503020204020204" charset="-122"/>
              </a:rPr>
              <a:t>生活中有哪些常见的连续量</a:t>
            </a:r>
            <a:endParaRPr lang="zh-CN" altLang="en-US" sz="2400">
              <a:solidFill>
                <a:schemeClr val="tx1"/>
              </a:solidFill>
              <a:ea typeface="微软雅黑" panose="020B0503020204020204" charset="-122"/>
              <a:cs typeface="微软雅黑" panose="020B0503020204020204" charset="-122"/>
            </a:endParaRPr>
          </a:p>
          <a:p>
            <a:pPr>
              <a:lnSpc>
                <a:spcPct val="150000"/>
              </a:lnSpc>
            </a:pPr>
            <a:r>
              <a:rPr lang="zh-CN" sz="2400">
                <a:solidFill>
                  <a:schemeClr val="tx1"/>
                </a:solidFill>
                <a:ea typeface="微软雅黑" panose="020B0503020204020204" charset="-122"/>
                <a:cs typeface="微软雅黑" panose="020B0503020204020204" charset="-122"/>
              </a:rPr>
              <a:t>→</a:t>
            </a:r>
            <a:r>
              <a:rPr lang="zh-CN" altLang="en-US" sz="2400">
                <a:solidFill>
                  <a:schemeClr val="tx1"/>
                </a:solidFill>
                <a:ea typeface="微软雅黑" panose="020B0503020204020204" charset="-122"/>
                <a:cs typeface="微软雅黑" panose="020B0503020204020204" charset="-122"/>
              </a:rPr>
              <a:t>怎样通过实验器材体现连续量</a:t>
            </a:r>
            <a:endParaRPr lang="zh-CN" altLang="en-US" sz="2400">
              <a:solidFill>
                <a:schemeClr val="tx1"/>
              </a:solidFill>
              <a:ea typeface="微软雅黑" panose="020B0503020204020204" charset="-122"/>
              <a:cs typeface="微软雅黑" panose="020B0503020204020204" charset="-122"/>
            </a:endParaRPr>
          </a:p>
          <a:p>
            <a:pPr>
              <a:lnSpc>
                <a:spcPct val="150000"/>
              </a:lnSpc>
            </a:pPr>
            <a:r>
              <a:rPr lang="zh-CN" sz="2400">
                <a:solidFill>
                  <a:schemeClr val="tx1"/>
                </a:solidFill>
                <a:ea typeface="微软雅黑" panose="020B0503020204020204" charset="-122"/>
                <a:cs typeface="微软雅黑" panose="020B0503020204020204" charset="-122"/>
              </a:rPr>
              <a:t>→</a:t>
            </a:r>
            <a:r>
              <a:rPr lang="zh-CN" altLang="en-US" sz="2400">
                <a:solidFill>
                  <a:schemeClr val="tx1"/>
                </a:solidFill>
                <a:ea typeface="微软雅黑" panose="020B0503020204020204" charset="-122"/>
                <a:cs typeface="微软雅黑" panose="020B0503020204020204" charset="-122"/>
              </a:rPr>
              <a:t>如何借助不同连续量的</a:t>
            </a:r>
            <a:r>
              <a:rPr lang="en-US" altLang="zh-CN" sz="2400">
                <a:solidFill>
                  <a:schemeClr val="tx1"/>
                </a:solidFill>
                <a:ea typeface="微软雅黑" panose="020B0503020204020204" charset="-122"/>
                <a:cs typeface="微软雅黑" panose="020B0503020204020204" charset="-122"/>
              </a:rPr>
              <a:t>“</a:t>
            </a:r>
            <a:r>
              <a:rPr lang="zh-CN" altLang="en-US" sz="2400">
                <a:solidFill>
                  <a:schemeClr val="tx1"/>
                </a:solidFill>
                <a:ea typeface="微软雅黑" panose="020B0503020204020204" charset="-122"/>
                <a:cs typeface="微软雅黑" panose="020B0503020204020204" charset="-122"/>
              </a:rPr>
              <a:t>与</a:t>
            </a:r>
            <a:r>
              <a:rPr lang="en-US" altLang="zh-CN" sz="2400">
                <a:solidFill>
                  <a:schemeClr val="tx1"/>
                </a:solidFill>
                <a:ea typeface="微软雅黑" panose="020B0503020204020204" charset="-122"/>
                <a:cs typeface="微软雅黑" panose="020B0503020204020204" charset="-122"/>
              </a:rPr>
              <a:t>”</a:t>
            </a:r>
            <a:r>
              <a:rPr lang="zh-CN" altLang="en-US" sz="2400">
                <a:solidFill>
                  <a:schemeClr val="tx1"/>
                </a:solidFill>
                <a:ea typeface="微软雅黑" panose="020B0503020204020204" charset="-122"/>
                <a:cs typeface="微软雅黑" panose="020B0503020204020204" charset="-122"/>
              </a:rPr>
              <a:t>运算对设</a:t>
            </a:r>
            <a:r>
              <a:rPr lang="en-US" altLang="zh-CN" sz="2400">
                <a:solidFill>
                  <a:schemeClr val="tx1"/>
                </a:solidFill>
                <a:ea typeface="微软雅黑" panose="020B0503020204020204" charset="-122"/>
                <a:cs typeface="微软雅黑" panose="020B0503020204020204" charset="-122"/>
              </a:rPr>
              <a:t>      </a:t>
            </a:r>
            <a:endParaRPr lang="en-US" altLang="zh-CN" sz="2400">
              <a:solidFill>
                <a:schemeClr val="tx1"/>
              </a:solidFill>
              <a:ea typeface="微软雅黑" panose="020B0503020204020204" charset="-122"/>
              <a:cs typeface="微软雅黑" panose="020B0503020204020204" charset="-122"/>
            </a:endParaRPr>
          </a:p>
          <a:p>
            <a:pPr>
              <a:lnSpc>
                <a:spcPct val="150000"/>
              </a:lnSpc>
            </a:pPr>
            <a:r>
              <a:rPr lang="en-US" altLang="zh-CN" sz="2400">
                <a:solidFill>
                  <a:schemeClr val="tx1"/>
                </a:solidFill>
                <a:ea typeface="微软雅黑" panose="020B0503020204020204" charset="-122"/>
                <a:cs typeface="微软雅黑" panose="020B0503020204020204" charset="-122"/>
              </a:rPr>
              <a:t>   </a:t>
            </a:r>
            <a:r>
              <a:rPr lang="zh-CN" altLang="en-US" sz="2400">
                <a:solidFill>
                  <a:schemeClr val="tx1"/>
                </a:solidFill>
                <a:ea typeface="微软雅黑" panose="020B0503020204020204" charset="-122"/>
                <a:cs typeface="微软雅黑" panose="020B0503020204020204" charset="-122"/>
              </a:rPr>
              <a:t>备进行控制</a:t>
            </a:r>
            <a:endParaRPr lang="zh-CN" altLang="en-US" sz="2400">
              <a:solidFill>
                <a:schemeClr val="tx1"/>
              </a:solidFill>
              <a:ea typeface="微软雅黑" panose="020B0503020204020204" charset="-122"/>
              <a:cs typeface="微软雅黑" panose="020B0503020204020204" charset="-122"/>
            </a:endParaRPr>
          </a:p>
        </p:txBody>
      </p:sp>
      <p:sp>
        <p:nvSpPr>
          <p:cNvPr id="4" name="标题 3"/>
          <p:cNvSpPr>
            <a:spLocks noGrp="1"/>
          </p:cNvSpPr>
          <p:nvPr>
            <p:ph type="title"/>
          </p:nvPr>
        </p:nvSpPr>
        <p:spPr/>
        <p:txBody>
          <a:bodyPr/>
          <a:lstStyle/>
          <a:p>
            <a:r>
              <a:rPr lang="zh-CN" altLang="en-US" dirty="0"/>
              <a:t>第</a:t>
            </a:r>
            <a:r>
              <a:rPr lang="en-US" altLang="zh-CN" dirty="0"/>
              <a:t>1</a:t>
            </a:r>
            <a:r>
              <a:rPr lang="zh-CN" altLang="en-US" dirty="0"/>
              <a:t>课</a:t>
            </a:r>
            <a:r>
              <a:rPr lang="en-US" altLang="zh-CN" dirty="0">
                <a:sym typeface="+mn-ea"/>
              </a:rPr>
              <a:t>连续量和“与”运算</a:t>
            </a:r>
            <a:endParaRPr lang="en-US" altLang="zh-CN" dirty="0"/>
          </a:p>
        </p:txBody>
      </p:sp>
      <p:sp>
        <p:nvSpPr>
          <p:cNvPr id="10" name="文本占位符 8"/>
          <p:cNvSpPr>
            <a:spLocks noGrp="1"/>
          </p:cNvSpPr>
          <p:nvPr/>
        </p:nvSpPr>
        <p:spPr>
          <a:xfrm>
            <a:off x="605790" y="5749290"/>
            <a:ext cx="3949065" cy="22098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800">
                <a:solidFill>
                  <a:schemeClr val="bg1"/>
                </a:solidFill>
                <a:latin typeface="方正楷体_GB2312" panose="02000000000000000000" charset="-122"/>
                <a:ea typeface="方正楷体_GB2312" panose="02000000000000000000" charset="-122"/>
              </a:rPr>
              <a:t>作者和日期</a:t>
            </a:r>
            <a:endParaRPr lang="zh-CN" altLang="en-US" sz="1800">
              <a:solidFill>
                <a:schemeClr val="bg1"/>
              </a:solidFill>
              <a:latin typeface="方正楷体_GB2312" panose="02000000000000000000" charset="-122"/>
              <a:ea typeface="方正楷体_GB2312" panose="02000000000000000000" charset="-122"/>
            </a:endParaRPr>
          </a:p>
        </p:txBody>
      </p:sp>
      <p:pic>
        <p:nvPicPr>
          <p:cNvPr id="3" name="图片 2" descr="清华社logo+标准色+辅助色使用规范-04"/>
          <p:cNvPicPr>
            <a:picLocks noChangeAspect="1"/>
          </p:cNvPicPr>
          <p:nvPr userDrawn="1"/>
        </p:nvPicPr>
        <p:blipFill>
          <a:blip r:embed="rId1"/>
          <a:stretch>
            <a:fillRect/>
          </a:stretch>
        </p:blipFill>
        <p:spPr>
          <a:xfrm>
            <a:off x="356235" y="121920"/>
            <a:ext cx="3987165" cy="124333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4294967295"/>
          </p:nvPr>
        </p:nvSpPr>
        <p:spPr>
          <a:xfrm>
            <a:off x="154940" y="6426200"/>
            <a:ext cx="3949065" cy="220980"/>
          </a:xfrm>
          <a:prstGeom prst="rect">
            <a:avLst/>
          </a:prstGeom>
        </p:spPr>
        <p:txBody>
          <a:bodyPr/>
          <a:lstStyle/>
          <a:p>
            <a:r>
              <a:rPr lang="zh-CN" altLang="en-US" sz="1800">
                <a:solidFill>
                  <a:schemeClr val="bg1"/>
                </a:solidFill>
                <a:latin typeface="方正楷体_GB2312" panose="02000000000000000000" charset="-122"/>
                <a:ea typeface="方正楷体_GB2312" panose="02000000000000000000" charset="-122"/>
              </a:rPr>
              <a:t>作者和日期</a:t>
            </a:r>
            <a:endParaRPr lang="zh-CN" altLang="en-US" sz="1800">
              <a:solidFill>
                <a:schemeClr val="bg1"/>
              </a:solidFill>
              <a:latin typeface="方正楷体_GB2312" panose="02000000000000000000" charset="-122"/>
              <a:ea typeface="方正楷体_GB2312" panose="02000000000000000000" charset="-122"/>
            </a:endParaRPr>
          </a:p>
        </p:txBody>
      </p:sp>
      <p:sp>
        <p:nvSpPr>
          <p:cNvPr id="5" name="标题 4"/>
          <p:cNvSpPr>
            <a:spLocks noGrp="1"/>
          </p:cNvSpPr>
          <p:nvPr>
            <p:ph type="title"/>
          </p:nvPr>
        </p:nvSpPr>
        <p:spPr>
          <a:xfrm>
            <a:off x="304165" y="283845"/>
            <a:ext cx="9626600" cy="544830"/>
          </a:xfrm>
        </p:spPr>
        <p:txBody>
          <a:bodyPr/>
          <a:lstStyle/>
          <a:p>
            <a:r>
              <a:rPr lang="zh-CN" altLang="en-US" sz="2800" dirty="0">
                <a:solidFill>
                  <a:schemeClr val="bg1"/>
                </a:solidFill>
                <a:sym typeface="+mn-ea"/>
              </a:rPr>
              <a:t>第</a:t>
            </a:r>
            <a:r>
              <a:rPr altLang="en-US" sz="2800" dirty="0">
                <a:solidFill>
                  <a:schemeClr val="bg1"/>
                </a:solidFill>
                <a:sym typeface="+mn-ea"/>
              </a:rPr>
              <a:t>1</a:t>
            </a:r>
            <a:r>
              <a:rPr lang="zh-CN" altLang="en-US" sz="2800" dirty="0">
                <a:solidFill>
                  <a:schemeClr val="bg1"/>
                </a:solidFill>
                <a:sym typeface="+mn-ea"/>
              </a:rPr>
              <a:t>课</a:t>
            </a:r>
            <a:r>
              <a:rPr altLang="en-US" sz="2800" dirty="0">
                <a:sym typeface="+mn-ea"/>
              </a:rPr>
              <a:t>连续量和“与”运算</a:t>
            </a:r>
            <a:endParaRPr altLang="en-US" sz="2800" dirty="0">
              <a:solidFill>
                <a:schemeClr val="bg1"/>
              </a:solidFill>
              <a:sym typeface="+mn-ea"/>
            </a:endParaRPr>
          </a:p>
        </p:txBody>
      </p:sp>
      <p:sp>
        <p:nvSpPr>
          <p:cNvPr id="6" name="文本框 5"/>
          <p:cNvSpPr txBox="1"/>
          <p:nvPr/>
        </p:nvSpPr>
        <p:spPr>
          <a:xfrm>
            <a:off x="833120" y="1400810"/>
            <a:ext cx="5789295" cy="2880360"/>
          </a:xfrm>
          <a:prstGeom prst="rect">
            <a:avLst/>
          </a:prstGeom>
        </p:spPr>
        <p:txBody>
          <a:bodyPr wrap="square">
            <a:noAutofit/>
          </a:bodyPr>
          <a:p>
            <a:pPr indent="556895" algn="l">
              <a:lnSpc>
                <a:spcPct val="150000"/>
              </a:lnSpc>
            </a:pPr>
            <a:r>
              <a:rPr lang="zh-CN" altLang="en-US" sz="2000">
                <a:solidFill>
                  <a:srgbClr val="231F20"/>
                </a:solidFill>
                <a:latin typeface="微软雅黑" panose="020B0503020204020204" charset="-122"/>
                <a:ea typeface="微软雅黑" panose="020B0503020204020204" charset="-122"/>
                <a:cs typeface="微软雅黑" panose="020B0503020204020204" charset="-122"/>
              </a:rPr>
              <a:t>在我们的日常生活中，许多事物都在悄无声息地发生着细微的变化。</a:t>
            </a:r>
            <a:endParaRPr lang="zh-CN" altLang="en-US" sz="2000">
              <a:solidFill>
                <a:srgbClr val="231F20"/>
              </a:solidFill>
              <a:latin typeface="微软雅黑" panose="020B0503020204020204" charset="-122"/>
              <a:ea typeface="微软雅黑" panose="020B0503020204020204" charset="-122"/>
              <a:cs typeface="微软雅黑" panose="020B0503020204020204" charset="-122"/>
            </a:endParaRPr>
          </a:p>
          <a:p>
            <a:pPr indent="556895" algn="l">
              <a:lnSpc>
                <a:spcPct val="150000"/>
              </a:lnSpc>
              <a:buClrTx/>
              <a:buSzTx/>
              <a:buFontTx/>
            </a:pPr>
            <a:r>
              <a:rPr lang="zh-CN" altLang="en-US" sz="2000">
                <a:solidFill>
                  <a:srgbClr val="231F20"/>
                </a:solidFill>
                <a:latin typeface="微软雅黑" panose="020B0503020204020204" charset="-122"/>
                <a:ea typeface="微软雅黑" panose="020B0503020204020204" charset="-122"/>
                <a:cs typeface="微软雅黑" panose="020B0503020204020204" charset="-122"/>
              </a:rPr>
              <a:t>烧水时，水温从常温（如 20℃）加热到沸腾（100℃）的过程中，水温可以取 20℃到 100℃之间的任何值（如 25.5℃、58.73℃），这一过程中，温度是连续变化的，没有跳跃，对应的烧水时间（如 3 分 15秒）也是连续增加的，像这样，在一定范围内可以取任意值的量，就是我们说的连续量。</a:t>
            </a:r>
            <a:endParaRPr lang="zh-CN" altLang="en-US" sz="200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8080375" y="5041265"/>
            <a:ext cx="1791970" cy="398780"/>
          </a:xfrm>
          <a:prstGeom prst="rect">
            <a:avLst/>
          </a:prstGeom>
          <a:noFill/>
        </p:spPr>
        <p:txBody>
          <a:bodyPr wrap="square" rtlCol="0" anchor="t">
            <a:spAutoFit/>
          </a:bodyPr>
          <a:p>
            <a:pPr algn="ctr"/>
            <a:r>
              <a:rPr lang="zh-CN" altLang="en-US" sz="2000"/>
              <a:t>水壶烧水</a:t>
            </a:r>
            <a:endParaRPr lang="zh-CN" altLang="en-US" sz="2000"/>
          </a:p>
        </p:txBody>
      </p:sp>
      <p:pic>
        <p:nvPicPr>
          <p:cNvPr id="3" name="jimeng-2025-09-06-6902-让水逐渐升温至烧开">
            <a:hlinkClick r:id="" action="ppaction://media"/>
          </p:cNvPr>
          <p:cNvPicPr/>
          <p:nvPr>
            <a:videoFile r:link="rId1"/>
            <p:extLst>
              <p:ext uri="{DAA4B4D4-6D71-4841-9C94-3DE7FCFB9230}">
                <p14:media xmlns:p14="http://schemas.microsoft.com/office/powerpoint/2010/main" r:embed="rId2"/>
              </p:ext>
            </p:extLst>
          </p:nvPr>
        </p:nvPicPr>
        <p:blipFill>
          <a:blip r:embed="rId3"/>
          <a:stretch>
            <a:fillRect/>
          </a:stretch>
        </p:blipFill>
        <p:spPr>
          <a:xfrm>
            <a:off x="7543165" y="1925320"/>
            <a:ext cx="3372485" cy="27628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fullScrn="0">
              <p:cMediaNode>
                <p:cTn id="9" fill="hold" display="1">
                  <p:stCondLst>
                    <p:cond delay="indefinite"/>
                  </p:stCondLst>
                </p:cTn>
                <p:tgtEl>
                  <p:spTgt spid="3"/>
                </p:tgtEl>
              </p:cMediaNode>
            </p:video>
            <p:seq concurrent="1" nextAc="seek">
              <p:cTn id="10" restart="whenNotActive" fill="hold" evtFilter="cancelBubble" nodeType="interactiveSeq">
                <p:stCondLst>
                  <p:cond evt="onClick" delay="0">
                    <p:tgtEl>
                      <p:spTgt spid="3"/>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withEffect">
                                  <p:stCondLst>
                                    <p:cond delay="0"/>
                                  </p:stCondLst>
                                  <p:childTnLst>
                                    <p:cmd type="call" cmd="togglePause">
                                      <p:cBhvr additive="base">
                                        <p:cTn id="14" dur="1" fill="hold"/>
                                        <p:tgtEl>
                                          <p:spTgt spid="3"/>
                                        </p:tgtEl>
                                      </p:cBhvr>
                                    </p:cmd>
                                  </p:childTnLst>
                                </p:cTn>
                              </p:par>
                            </p:childTnLst>
                          </p:cTn>
                        </p:par>
                      </p:childTnLst>
                    </p:cTn>
                  </p:par>
                </p:childTnLst>
              </p:cTn>
              <p:nextCondLst>
                <p:cond evt="onClick" delay="0">
                  <p:tgtEl>
                    <p:spTgt spid="3"/>
                  </p:tgtEl>
                </p:cond>
              </p:nextCondLst>
            </p:seq>
          </p:childTnLst>
        </p:cTn>
      </p:par>
    </p:tnLst>
    <p:bldLst>
      <p:bldP spid="6" grpId="0"/>
      <p:bldP spid="6"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清华大学活动主题大标题"/>
          <p:cNvSpPr txBox="1"/>
          <p:nvPr>
            <p:custDataLst>
              <p:tags r:id="rId1"/>
            </p:custDataLst>
          </p:nvPr>
        </p:nvSpPr>
        <p:spPr>
          <a:xfrm>
            <a:off x="1985456" y="1820930"/>
            <a:ext cx="717550" cy="901700"/>
          </a:xfrm>
          <a:prstGeom prst="rect">
            <a:avLst/>
          </a:prstGeom>
          <a:ln w="12700">
            <a:miter lim="400000"/>
          </a:ln>
        </p:spPr>
        <p:txBody>
          <a:bodyPr wrap="none" lIns="50800" tIns="50800" rIns="50800" bIns="50800" anchor="ctr">
            <a:spAutoFit/>
          </a:bodyPr>
          <a:lstStyle>
            <a:lvl1pPr>
              <a:defRPr sz="9800" b="1">
                <a:solidFill>
                  <a:srgbClr val="FFFFFF"/>
                </a:solidFill>
                <a:latin typeface="思源黑体" panose="020B0500000000090000" charset="-122"/>
                <a:ea typeface="思源黑体" panose="020B0500000000090000" charset="-122"/>
                <a:cs typeface="思源黑体" panose="020B0500000000090000" charset="-122"/>
                <a:sym typeface="思源黑体" panose="020B0500000000090000" charset="-122"/>
              </a:defRPr>
            </a:lvl1pPr>
          </a:lstStyle>
          <a:p>
            <a:r>
              <a:rPr lang="en-US" sz="5200" spc="-200">
                <a:solidFill>
                  <a:srgbClr val="FFFFFF"/>
                </a:solidFill>
                <a:uFillTx/>
                <a:latin typeface="Microsoft YaHei Bold" panose="020B0503020204020204" charset="-122"/>
                <a:ea typeface="Microsoft YaHei Bold" panose="020B0503020204020204" charset="-122"/>
              </a:rPr>
              <a:t>01</a:t>
            </a:r>
            <a:endParaRPr lang="en-US" sz="5200" spc="-200">
              <a:solidFill>
                <a:srgbClr val="FFFFFF"/>
              </a:solidFill>
              <a:uFillTx/>
              <a:latin typeface="Microsoft YaHei Bold" panose="020B0503020204020204" charset="-122"/>
              <a:ea typeface="Microsoft YaHei Bold" panose="020B0503020204020204" charset="-122"/>
            </a:endParaRPr>
          </a:p>
        </p:txBody>
      </p:sp>
      <p:grpSp>
        <p:nvGrpSpPr>
          <p:cNvPr id="4" name="组合 3"/>
          <p:cNvGrpSpPr/>
          <p:nvPr>
            <p:custDataLst>
              <p:tags r:id="rId2"/>
            </p:custDataLst>
          </p:nvPr>
        </p:nvGrpSpPr>
        <p:grpSpPr>
          <a:xfrm>
            <a:off x="1985645" y="1821180"/>
            <a:ext cx="4075430" cy="901700"/>
            <a:chOff x="1678" y="2959"/>
            <a:chExt cx="6418" cy="1420"/>
          </a:xfrm>
        </p:grpSpPr>
        <p:sp>
          <p:nvSpPr>
            <p:cNvPr id="70" name="清华大学活动主题大标题"/>
            <p:cNvSpPr txBox="1"/>
            <p:nvPr>
              <p:custDataLst>
                <p:tags r:id="rId3"/>
              </p:custDataLst>
            </p:nvPr>
          </p:nvSpPr>
          <p:spPr>
            <a:xfrm>
              <a:off x="1678" y="2959"/>
              <a:ext cx="1380" cy="1420"/>
            </a:xfrm>
            <a:prstGeom prst="rect">
              <a:avLst/>
            </a:prstGeom>
            <a:ln w="12700">
              <a:miter lim="400000"/>
            </a:ln>
          </p:spPr>
          <p:txBody>
            <a:bodyPr wrap="none" lIns="50800" tIns="50800" rIns="50800" bIns="50800" anchor="ctr">
              <a:spAutoFit/>
            </a:bodyPr>
            <a:lstStyle>
              <a:lvl1pPr>
                <a:defRPr sz="9800" b="1">
                  <a:solidFill>
                    <a:srgbClr val="FFFFFF"/>
                  </a:solidFill>
                  <a:latin typeface="思源黑体" panose="020B0500000000090000" charset="-122"/>
                  <a:ea typeface="思源黑体" panose="020B0500000000090000" charset="-122"/>
                  <a:cs typeface="思源黑体" panose="020B0500000000090000" charset="-122"/>
                  <a:sym typeface="思源黑体" panose="020B0500000000090000" charset="-122"/>
                </a:defRPr>
              </a:lvl1pPr>
            </a:lstStyle>
            <a:p>
              <a:r>
                <a:rPr lang="en-US" sz="5200" b="0" dirty="0">
                  <a:solidFill>
                    <a:srgbClr val="46268A"/>
                  </a:solidFill>
                  <a:uFillTx/>
                  <a:latin typeface="微软雅黑" panose="020B0503020204020204" charset="-122"/>
                  <a:ea typeface="微软雅黑" panose="020B0503020204020204" charset="-122"/>
                </a:rPr>
                <a:t>01</a:t>
              </a:r>
              <a:endParaRPr lang="en-US" sz="5200" b="0" dirty="0">
                <a:solidFill>
                  <a:srgbClr val="46268A"/>
                </a:solidFill>
                <a:uFillTx/>
                <a:latin typeface="微软雅黑" panose="020B0503020204020204" charset="-122"/>
                <a:ea typeface="微软雅黑" panose="020B0503020204020204" charset="-122"/>
              </a:endParaRPr>
            </a:p>
          </p:txBody>
        </p:sp>
        <p:sp>
          <p:nvSpPr>
            <p:cNvPr id="71" name="副标题文字副标题文字副标题文字"/>
            <p:cNvSpPr txBox="1"/>
            <p:nvPr>
              <p:custDataLst>
                <p:tags r:id="rId4"/>
              </p:custDataLst>
            </p:nvPr>
          </p:nvSpPr>
          <p:spPr>
            <a:xfrm>
              <a:off x="3376" y="3076"/>
              <a:ext cx="4720" cy="1032"/>
            </a:xfrm>
            <a:prstGeom prst="rect">
              <a:avLst/>
            </a:prstGeom>
            <a:ln w="12700">
              <a:miter lim="400000"/>
            </a:ln>
          </p:spPr>
          <p:txBody>
            <a:bodyPr wrap="none" lIns="50800" tIns="50800" rIns="50800" bIns="50800" anchor="ctr">
              <a:spAutoFit/>
            </a:bodyPr>
            <a:lstStyle>
              <a:lvl1pPr>
                <a:defRPr sz="5000">
                  <a:solidFill>
                    <a:srgbClr val="FFFFFF"/>
                  </a:solidFill>
                  <a:latin typeface="思源黑体 Medium" panose="020B0600000000000000" charset="-122"/>
                  <a:ea typeface="思源黑体 Medium" panose="020B0600000000000000" charset="-122"/>
                  <a:cs typeface="思源黑体 Medium" panose="020B0600000000000000" charset="-122"/>
                  <a:sym typeface="思源黑体 Medium" panose="020B0600000000000000" charset="-122"/>
                </a:defRPr>
              </a:lvl1pPr>
            </a:lstStyle>
            <a:p>
              <a:pPr algn="l"/>
              <a:r>
                <a:rPr lang="zh-CN" altLang="en-US" sz="3600" b="1" spc="200" dirty="0">
                  <a:solidFill>
                    <a:srgbClr val="46268A"/>
                  </a:solidFill>
                  <a:uFillTx/>
                  <a:latin typeface="微软雅黑" panose="020B0503020204020204" charset="-122"/>
                  <a:ea typeface="微软雅黑" panose="020B0503020204020204" charset="-122"/>
                </a:rPr>
                <a:t>身边的连续量</a:t>
              </a:r>
              <a:endParaRPr lang="zh-CN" altLang="en-US" sz="3600" b="1" spc="200" dirty="0">
                <a:solidFill>
                  <a:srgbClr val="46268A"/>
                </a:solidFill>
                <a:uFillTx/>
                <a:latin typeface="微软雅黑" panose="020B0503020204020204" charset="-122"/>
                <a:ea typeface="微软雅黑" panose="020B0503020204020204" charset="-122"/>
              </a:endParaRPr>
            </a:p>
          </p:txBody>
        </p:sp>
      </p:grpSp>
      <p:grpSp>
        <p:nvGrpSpPr>
          <p:cNvPr id="5" name="组合 4"/>
          <p:cNvGrpSpPr/>
          <p:nvPr>
            <p:custDataLst>
              <p:tags r:id="rId5"/>
            </p:custDataLst>
          </p:nvPr>
        </p:nvGrpSpPr>
        <p:grpSpPr>
          <a:xfrm>
            <a:off x="1985645" y="2912110"/>
            <a:ext cx="3592830" cy="901700"/>
            <a:chOff x="1678" y="2959"/>
            <a:chExt cx="5658" cy="1420"/>
          </a:xfrm>
        </p:grpSpPr>
        <p:sp>
          <p:nvSpPr>
            <p:cNvPr id="6" name="清华大学活动主题大标题"/>
            <p:cNvSpPr txBox="1"/>
            <p:nvPr>
              <p:custDataLst>
                <p:tags r:id="rId6"/>
              </p:custDataLst>
            </p:nvPr>
          </p:nvSpPr>
          <p:spPr>
            <a:xfrm>
              <a:off x="1678" y="2959"/>
              <a:ext cx="1380" cy="1420"/>
            </a:xfrm>
            <a:prstGeom prst="rect">
              <a:avLst/>
            </a:prstGeom>
            <a:ln w="12700">
              <a:miter lim="400000"/>
            </a:ln>
          </p:spPr>
          <p:txBody>
            <a:bodyPr wrap="none" lIns="50800" tIns="50800" rIns="50800" bIns="50800" anchor="ctr">
              <a:spAutoFit/>
            </a:bodyPr>
            <a:lstStyle>
              <a:lvl1pPr>
                <a:defRPr sz="9800" b="1">
                  <a:solidFill>
                    <a:srgbClr val="FFFFFF"/>
                  </a:solidFill>
                  <a:latin typeface="思源黑体" panose="020B0500000000090000" charset="-122"/>
                  <a:ea typeface="思源黑体" panose="020B0500000000090000" charset="-122"/>
                  <a:cs typeface="思源黑体" panose="020B0500000000090000" charset="-122"/>
                  <a:sym typeface="思源黑体" panose="020B0500000000090000" charset="-122"/>
                </a:defRPr>
              </a:lvl1pPr>
            </a:lstStyle>
            <a:p>
              <a:r>
                <a:rPr lang="en-US" sz="5200" b="0" dirty="0">
                  <a:solidFill>
                    <a:srgbClr val="46268A"/>
                  </a:solidFill>
                  <a:uFillTx/>
                  <a:latin typeface="微软雅黑" panose="020B0503020204020204" charset="-122"/>
                  <a:ea typeface="微软雅黑" panose="020B0503020204020204" charset="-122"/>
                </a:rPr>
                <a:t>02</a:t>
              </a:r>
              <a:endParaRPr lang="en-US" sz="5200" b="0" dirty="0">
                <a:solidFill>
                  <a:srgbClr val="46268A"/>
                </a:solidFill>
                <a:uFillTx/>
                <a:latin typeface="微软雅黑" panose="020B0503020204020204" charset="-122"/>
                <a:ea typeface="微软雅黑" panose="020B0503020204020204" charset="-122"/>
              </a:endParaRPr>
            </a:p>
          </p:txBody>
        </p:sp>
        <p:sp>
          <p:nvSpPr>
            <p:cNvPr id="7" name="副标题文字副标题文字副标题文字"/>
            <p:cNvSpPr txBox="1"/>
            <p:nvPr>
              <p:custDataLst>
                <p:tags r:id="rId7"/>
              </p:custDataLst>
            </p:nvPr>
          </p:nvSpPr>
          <p:spPr>
            <a:xfrm>
              <a:off x="3376" y="3076"/>
              <a:ext cx="3960" cy="1032"/>
            </a:xfrm>
            <a:prstGeom prst="rect">
              <a:avLst/>
            </a:prstGeom>
            <a:ln w="12700">
              <a:miter lim="400000"/>
            </a:ln>
          </p:spPr>
          <p:txBody>
            <a:bodyPr wrap="none" lIns="50800" tIns="50800" rIns="50800" bIns="50800" anchor="ctr">
              <a:spAutoFit/>
            </a:bodyPr>
            <a:lstStyle>
              <a:lvl1pPr>
                <a:defRPr sz="5000">
                  <a:solidFill>
                    <a:srgbClr val="FFFFFF"/>
                  </a:solidFill>
                  <a:latin typeface="思源黑体 Medium" panose="020B0600000000000000" charset="-122"/>
                  <a:ea typeface="思源黑体 Medium" panose="020B0600000000000000" charset="-122"/>
                  <a:cs typeface="思源黑体 Medium" panose="020B0600000000000000" charset="-122"/>
                  <a:sym typeface="思源黑体 Medium" panose="020B0600000000000000" charset="-122"/>
                </a:defRPr>
              </a:lvl1pPr>
            </a:lstStyle>
            <a:p>
              <a:pPr algn="l"/>
              <a:r>
                <a:rPr lang="zh-CN" altLang="en-US" sz="3600" b="1" spc="200" dirty="0">
                  <a:solidFill>
                    <a:srgbClr val="46268A"/>
                  </a:solidFill>
                  <a:uFillTx/>
                  <a:latin typeface="微软雅黑" panose="020B0503020204020204" charset="-122"/>
                  <a:ea typeface="微软雅黑" panose="020B0503020204020204" charset="-122"/>
                </a:rPr>
                <a:t>研究连续量</a:t>
              </a:r>
              <a:endParaRPr lang="zh-CN" altLang="en-US" sz="3600" b="1" spc="200" dirty="0">
                <a:solidFill>
                  <a:srgbClr val="46268A"/>
                </a:solidFill>
                <a:uFillTx/>
                <a:latin typeface="微软雅黑" panose="020B0503020204020204" charset="-122"/>
                <a:ea typeface="微软雅黑" panose="020B0503020204020204" charset="-122"/>
              </a:endParaRPr>
            </a:p>
          </p:txBody>
        </p:sp>
      </p:grpSp>
      <p:grpSp>
        <p:nvGrpSpPr>
          <p:cNvPr id="9" name="组合 8"/>
          <p:cNvGrpSpPr/>
          <p:nvPr>
            <p:custDataLst>
              <p:tags r:id="rId8"/>
            </p:custDataLst>
          </p:nvPr>
        </p:nvGrpSpPr>
        <p:grpSpPr>
          <a:xfrm>
            <a:off x="1985645" y="4003040"/>
            <a:ext cx="4075430" cy="901700"/>
            <a:chOff x="1678" y="2959"/>
            <a:chExt cx="6418" cy="1420"/>
          </a:xfrm>
        </p:grpSpPr>
        <p:sp>
          <p:nvSpPr>
            <p:cNvPr id="10" name="清华大学活动主题大标题"/>
            <p:cNvSpPr txBox="1"/>
            <p:nvPr>
              <p:custDataLst>
                <p:tags r:id="rId9"/>
              </p:custDataLst>
            </p:nvPr>
          </p:nvSpPr>
          <p:spPr>
            <a:xfrm>
              <a:off x="1678" y="2959"/>
              <a:ext cx="1380" cy="1420"/>
            </a:xfrm>
            <a:prstGeom prst="rect">
              <a:avLst/>
            </a:prstGeom>
            <a:ln w="12700">
              <a:miter lim="400000"/>
            </a:ln>
          </p:spPr>
          <p:txBody>
            <a:bodyPr wrap="none" lIns="50800" tIns="50800" rIns="50800" bIns="50800" anchor="ctr">
              <a:spAutoFit/>
            </a:bodyPr>
            <a:lstStyle>
              <a:lvl1pPr>
                <a:defRPr sz="9800" b="1">
                  <a:solidFill>
                    <a:srgbClr val="FFFFFF"/>
                  </a:solidFill>
                  <a:latin typeface="思源黑体" panose="020B0500000000090000" charset="-122"/>
                  <a:ea typeface="思源黑体" panose="020B0500000000090000" charset="-122"/>
                  <a:cs typeface="思源黑体" panose="020B0500000000090000" charset="-122"/>
                  <a:sym typeface="思源黑体" panose="020B0500000000090000" charset="-122"/>
                </a:defRPr>
              </a:lvl1pPr>
            </a:lstStyle>
            <a:p>
              <a:r>
                <a:rPr lang="en-US" sz="5200" b="0" dirty="0">
                  <a:solidFill>
                    <a:srgbClr val="46268A"/>
                  </a:solidFill>
                  <a:uFillTx/>
                  <a:latin typeface="微软雅黑" panose="020B0503020204020204" charset="-122"/>
                  <a:ea typeface="微软雅黑" panose="020B0503020204020204" charset="-122"/>
                </a:rPr>
                <a:t>03</a:t>
              </a:r>
              <a:endParaRPr lang="en-US" sz="5200" b="0" dirty="0">
                <a:solidFill>
                  <a:srgbClr val="46268A"/>
                </a:solidFill>
                <a:uFillTx/>
                <a:latin typeface="微软雅黑" panose="020B0503020204020204" charset="-122"/>
                <a:ea typeface="微软雅黑" panose="020B0503020204020204" charset="-122"/>
              </a:endParaRPr>
            </a:p>
          </p:txBody>
        </p:sp>
        <p:sp>
          <p:nvSpPr>
            <p:cNvPr id="11" name="副标题文字副标题文字副标题文字"/>
            <p:cNvSpPr txBox="1"/>
            <p:nvPr>
              <p:custDataLst>
                <p:tags r:id="rId10"/>
              </p:custDataLst>
            </p:nvPr>
          </p:nvSpPr>
          <p:spPr>
            <a:xfrm>
              <a:off x="3376" y="3074"/>
              <a:ext cx="4720" cy="1032"/>
            </a:xfrm>
            <a:prstGeom prst="rect">
              <a:avLst/>
            </a:prstGeom>
            <a:ln w="12700">
              <a:miter lim="400000"/>
            </a:ln>
          </p:spPr>
          <p:txBody>
            <a:bodyPr wrap="none" lIns="50800" tIns="50800" rIns="50800" bIns="50800" anchor="ctr">
              <a:spAutoFit/>
            </a:bodyPr>
            <a:lstStyle>
              <a:lvl1pPr>
                <a:defRPr sz="5000">
                  <a:solidFill>
                    <a:srgbClr val="FFFFFF"/>
                  </a:solidFill>
                  <a:latin typeface="思源黑体 Medium" panose="020B0600000000000000" charset="-122"/>
                  <a:ea typeface="思源黑体 Medium" panose="020B0600000000000000" charset="-122"/>
                  <a:cs typeface="思源黑体 Medium" panose="020B0600000000000000" charset="-122"/>
                  <a:sym typeface="思源黑体 Medium" panose="020B0600000000000000" charset="-122"/>
                </a:defRPr>
              </a:lvl1pPr>
            </a:lstStyle>
            <a:p>
              <a:pPr algn="l"/>
              <a:r>
                <a:rPr lang="zh-CN" altLang="en-US" sz="3600" b="1" spc="200" dirty="0">
                  <a:solidFill>
                    <a:srgbClr val="46268A"/>
                  </a:solidFill>
                  <a:uFillTx/>
                  <a:latin typeface="微软雅黑" panose="020B0503020204020204" charset="-122"/>
                  <a:ea typeface="微软雅黑" panose="020B0503020204020204" charset="-122"/>
                </a:rPr>
                <a:t>连续量的阈值</a:t>
              </a:r>
              <a:endParaRPr lang="zh-CN" altLang="en-US" sz="3600" b="1" spc="200" dirty="0">
                <a:solidFill>
                  <a:srgbClr val="46268A"/>
                </a:solidFill>
                <a:uFillTx/>
                <a:latin typeface="微软雅黑" panose="020B0503020204020204" charset="-122"/>
                <a:ea typeface="微软雅黑" panose="020B0503020204020204" charset="-122"/>
              </a:endParaRPr>
            </a:p>
          </p:txBody>
        </p:sp>
      </p:grpSp>
      <p:grpSp>
        <p:nvGrpSpPr>
          <p:cNvPr id="2" name="组合 1"/>
          <p:cNvGrpSpPr/>
          <p:nvPr>
            <p:custDataLst>
              <p:tags r:id="rId11"/>
            </p:custDataLst>
          </p:nvPr>
        </p:nvGrpSpPr>
        <p:grpSpPr>
          <a:xfrm>
            <a:off x="1985645" y="5093970"/>
            <a:ext cx="5040630" cy="901700"/>
            <a:chOff x="1678" y="2959"/>
            <a:chExt cx="7938" cy="1420"/>
          </a:xfrm>
        </p:grpSpPr>
        <p:sp>
          <p:nvSpPr>
            <p:cNvPr id="3" name="清华大学活动主题大标题"/>
            <p:cNvSpPr txBox="1"/>
            <p:nvPr>
              <p:custDataLst>
                <p:tags r:id="rId12"/>
              </p:custDataLst>
            </p:nvPr>
          </p:nvSpPr>
          <p:spPr>
            <a:xfrm>
              <a:off x="1678" y="2959"/>
              <a:ext cx="1380" cy="1420"/>
            </a:xfrm>
            <a:prstGeom prst="rect">
              <a:avLst/>
            </a:prstGeom>
            <a:ln w="12700">
              <a:miter lim="400000"/>
            </a:ln>
          </p:spPr>
          <p:txBody>
            <a:bodyPr wrap="none" lIns="50800" tIns="50800" rIns="50800" bIns="50800" anchor="ctr">
              <a:spAutoFit/>
            </a:bodyPr>
            <a:lstStyle>
              <a:lvl1pPr>
                <a:defRPr sz="9800" b="1">
                  <a:solidFill>
                    <a:srgbClr val="FFFFFF"/>
                  </a:solidFill>
                  <a:latin typeface="思源黑体" panose="020B0500000000090000" charset="-122"/>
                  <a:ea typeface="思源黑体" panose="020B0500000000090000" charset="-122"/>
                  <a:cs typeface="思源黑体" panose="020B0500000000090000" charset="-122"/>
                  <a:sym typeface="思源黑体" panose="020B0500000000090000" charset="-122"/>
                </a:defRPr>
              </a:lvl1pPr>
            </a:lstStyle>
            <a:p>
              <a:r>
                <a:rPr lang="en-US" sz="5200" b="0" dirty="0">
                  <a:solidFill>
                    <a:srgbClr val="46268A"/>
                  </a:solidFill>
                  <a:uFillTx/>
                  <a:latin typeface="微软雅黑" panose="020B0503020204020204" charset="-122"/>
                  <a:ea typeface="微软雅黑" panose="020B0503020204020204" charset="-122"/>
                </a:rPr>
                <a:t>04</a:t>
              </a:r>
              <a:endParaRPr lang="en-US" sz="5200" b="0" dirty="0">
                <a:solidFill>
                  <a:srgbClr val="46268A"/>
                </a:solidFill>
                <a:uFillTx/>
                <a:latin typeface="微软雅黑" panose="020B0503020204020204" charset="-122"/>
                <a:ea typeface="微软雅黑" panose="020B0503020204020204" charset="-122"/>
              </a:endParaRPr>
            </a:p>
          </p:txBody>
        </p:sp>
        <p:sp>
          <p:nvSpPr>
            <p:cNvPr id="8" name="副标题文字副标题文字副标题文字"/>
            <p:cNvSpPr txBox="1"/>
            <p:nvPr>
              <p:custDataLst>
                <p:tags r:id="rId13"/>
              </p:custDataLst>
            </p:nvPr>
          </p:nvSpPr>
          <p:spPr>
            <a:xfrm>
              <a:off x="3376" y="3074"/>
              <a:ext cx="6240" cy="1032"/>
            </a:xfrm>
            <a:prstGeom prst="rect">
              <a:avLst/>
            </a:prstGeom>
            <a:ln w="12700">
              <a:miter lim="400000"/>
            </a:ln>
          </p:spPr>
          <p:txBody>
            <a:bodyPr wrap="none" lIns="50800" tIns="50800" rIns="50800" bIns="50800" anchor="ctr">
              <a:spAutoFit/>
            </a:bodyPr>
            <a:lstStyle>
              <a:lvl1pPr>
                <a:defRPr sz="5000">
                  <a:solidFill>
                    <a:srgbClr val="FFFFFF"/>
                  </a:solidFill>
                  <a:latin typeface="思源黑体 Medium" panose="020B0600000000000000" charset="-122"/>
                  <a:ea typeface="思源黑体 Medium" panose="020B0600000000000000" charset="-122"/>
                  <a:cs typeface="思源黑体 Medium" panose="020B0600000000000000" charset="-122"/>
                  <a:sym typeface="思源黑体 Medium" panose="020B0600000000000000" charset="-122"/>
                </a:defRPr>
              </a:lvl1pPr>
            </a:lstStyle>
            <a:p>
              <a:pPr algn="l"/>
              <a:r>
                <a:rPr lang="zh-CN" altLang="en-US" sz="3600" b="1" spc="200" dirty="0">
                  <a:solidFill>
                    <a:srgbClr val="46268A"/>
                  </a:solidFill>
                  <a:uFillTx/>
                  <a:latin typeface="微软雅黑" panose="020B0503020204020204" charset="-122"/>
                  <a:ea typeface="微软雅黑" panose="020B0503020204020204" charset="-122"/>
                </a:rPr>
                <a:t>数据的</a:t>
              </a:r>
              <a:r>
                <a:rPr lang="en-US" altLang="zh-CN" sz="3600" b="1" spc="200" dirty="0">
                  <a:solidFill>
                    <a:srgbClr val="46268A"/>
                  </a:solidFill>
                  <a:uFillTx/>
                  <a:latin typeface="微软雅黑" panose="020B0503020204020204" charset="-122"/>
                  <a:ea typeface="微软雅黑" panose="020B0503020204020204" charset="-122"/>
                </a:rPr>
                <a:t>“</a:t>
              </a:r>
              <a:r>
                <a:rPr lang="zh-CN" altLang="en-US" sz="3600" b="1" spc="200" dirty="0">
                  <a:solidFill>
                    <a:srgbClr val="46268A"/>
                  </a:solidFill>
                  <a:uFillTx/>
                  <a:latin typeface="微软雅黑" panose="020B0503020204020204" charset="-122"/>
                  <a:ea typeface="微软雅黑" panose="020B0503020204020204" charset="-122"/>
                </a:rPr>
                <a:t>与</a:t>
              </a:r>
              <a:r>
                <a:rPr lang="en-US" altLang="zh-CN" sz="3600" b="1" spc="200" dirty="0">
                  <a:solidFill>
                    <a:srgbClr val="46268A"/>
                  </a:solidFill>
                  <a:uFillTx/>
                  <a:latin typeface="微软雅黑" panose="020B0503020204020204" charset="-122"/>
                  <a:ea typeface="微软雅黑" panose="020B0503020204020204" charset="-122"/>
                </a:rPr>
                <a:t>”</a:t>
              </a:r>
              <a:r>
                <a:rPr lang="zh-CN" altLang="en-US" sz="3600" b="1" spc="200" dirty="0">
                  <a:solidFill>
                    <a:srgbClr val="46268A"/>
                  </a:solidFill>
                  <a:uFillTx/>
                  <a:latin typeface="微软雅黑" panose="020B0503020204020204" charset="-122"/>
                  <a:ea typeface="微软雅黑" panose="020B0503020204020204" charset="-122"/>
                </a:rPr>
                <a:t>运算</a:t>
              </a:r>
              <a:endParaRPr lang="zh-CN" altLang="en-US" sz="3600" b="1" spc="200" dirty="0">
                <a:solidFill>
                  <a:srgbClr val="46268A"/>
                </a:solidFill>
                <a:uFillTx/>
                <a:latin typeface="微软雅黑" panose="020B0503020204020204" charset="-122"/>
                <a:ea typeface="微软雅黑" panose="020B0503020204020204" charset="-122"/>
              </a:endParaRPr>
            </a:p>
          </p:txBody>
        </p:sp>
      </p:grpSp>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DIAGRAM_VIRTUALLY_FRAME" val="{&quot;height&quot;:315.2022834645669,&quot;left&quot;:83.63511811023622,&quot;top&quot;:147.93031496062991,&quot;width&quot;:722.4992125984252}"/>
</p:tagLst>
</file>

<file path=ppt/tags/tag17.xml><?xml version="1.0" encoding="utf-8"?>
<p:tagLst xmlns:p="http://schemas.openxmlformats.org/presentationml/2006/main">
  <p:tag name="KSO_WM_DIAGRAM_VIRTUALLY_FRAME" val="{&quot;height&quot;:282.9,&quot;left&quot;:50.1,&quot;top&quot;:132.9,&quot;width&quot;:786.2}"/>
</p:tagLst>
</file>

<file path=ppt/tags/tag18.xml><?xml version="1.0" encoding="utf-8"?>
<p:tagLst xmlns:p="http://schemas.openxmlformats.org/presentationml/2006/main">
  <p:tag name="KSO_WM_DIAGRAM_VIRTUALLY_FRAME" val="{&quot;height&quot;:315.2022834645669,&quot;left&quot;:83.63511811023622,&quot;top&quot;:147.93031496062991,&quot;width&quot;:722.4992125984252}"/>
</p:tagLst>
</file>

<file path=ppt/tags/tag19.xml><?xml version="1.0" encoding="utf-8"?>
<p:tagLst xmlns:p="http://schemas.openxmlformats.org/presentationml/2006/main">
  <p:tag name="KSO_WM_DIAGRAM_VIRTUALLY_FRAME" val="{&quot;height&quot;:311.8,&quot;left&quot;:83.9,&quot;top&quot;:143.4,&quot;width&quot;:963.35}"/>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DIAGRAM_VIRTUALLY_FRAME" val="{&quot;height&quot;:311.8,&quot;left&quot;:83.9,&quot;top&quot;:143.4,&quot;width&quot;:963.35}"/>
</p:tagLst>
</file>

<file path=ppt/tags/tag21.xml><?xml version="1.0" encoding="utf-8"?>
<p:tagLst xmlns:p="http://schemas.openxmlformats.org/presentationml/2006/main">
  <p:tag name="KSO_WM_DIAGRAM_VIRTUALLY_FRAME" val="{&quot;height&quot;:311.8,&quot;left&quot;:83.9,&quot;top&quot;:143.4,&quot;width&quot;:963.35}"/>
</p:tagLst>
</file>

<file path=ppt/tags/tag22.xml><?xml version="1.0" encoding="utf-8"?>
<p:tagLst xmlns:p="http://schemas.openxmlformats.org/presentationml/2006/main">
  <p:tag name="KSO_WM_DIAGRAM_VIRTUALLY_FRAME" val="{&quot;height&quot;:311.8,&quot;left&quot;:83.9,&quot;top&quot;:143.4,&quot;width&quot;:963.35}"/>
</p:tagLst>
</file>

<file path=ppt/tags/tag23.xml><?xml version="1.0" encoding="utf-8"?>
<p:tagLst xmlns:p="http://schemas.openxmlformats.org/presentationml/2006/main">
  <p:tag name="KSO_WM_DIAGRAM_VIRTUALLY_FRAME" val="{&quot;height&quot;:311.8,&quot;left&quot;:83.9,&quot;top&quot;:143.4,&quot;width&quot;:963.35}"/>
</p:tagLst>
</file>

<file path=ppt/tags/tag24.xml><?xml version="1.0" encoding="utf-8"?>
<p:tagLst xmlns:p="http://schemas.openxmlformats.org/presentationml/2006/main">
  <p:tag name="KSO_WM_DIAGRAM_VIRTUALLY_FRAME" val="{&quot;height&quot;:311.8,&quot;left&quot;:83.9,&quot;top&quot;:143.4,&quot;width&quot;:963.35}"/>
</p:tagLst>
</file>

<file path=ppt/tags/tag25.xml><?xml version="1.0" encoding="utf-8"?>
<p:tagLst xmlns:p="http://schemas.openxmlformats.org/presentationml/2006/main">
  <p:tag name="KSO_WM_DIAGRAM_VIRTUALLY_FRAME" val="{&quot;height&quot;:311.8,&quot;left&quot;:83.9,&quot;top&quot;:143.4,&quot;width&quot;:963.35}"/>
</p:tagLst>
</file>

<file path=ppt/tags/tag26.xml><?xml version="1.0" encoding="utf-8"?>
<p:tagLst xmlns:p="http://schemas.openxmlformats.org/presentationml/2006/main">
  <p:tag name="KSO_WM_DIAGRAM_VIRTUALLY_FRAME" val="{&quot;height&quot;:311.8,&quot;left&quot;:83.9,&quot;top&quot;:143.4,&quot;width&quot;:963.35}"/>
</p:tagLst>
</file>

<file path=ppt/tags/tag27.xml><?xml version="1.0" encoding="utf-8"?>
<p:tagLst xmlns:p="http://schemas.openxmlformats.org/presentationml/2006/main">
  <p:tag name="KSO_WM_DIAGRAM_VIRTUALLY_FRAME" val="{&quot;height&quot;:311.8,&quot;left&quot;:83.9,&quot;top&quot;:143.4,&quot;width&quot;:963.35}"/>
</p:tagLst>
</file>

<file path=ppt/tags/tag28.xml><?xml version="1.0" encoding="utf-8"?>
<p:tagLst xmlns:p="http://schemas.openxmlformats.org/presentationml/2006/main">
  <p:tag name="KSO_WM_DIAGRAM_VIRTUALLY_FRAME" val="{&quot;height&quot;:311.8,&quot;left&quot;:83.9,&quot;top&quot;:143.4,&quot;width&quot;:963.35}"/>
</p:tagLst>
</file>

<file path=ppt/tags/tag29.xml><?xml version="1.0" encoding="utf-8"?>
<p:tagLst xmlns:p="http://schemas.openxmlformats.org/presentationml/2006/main">
  <p:tag name="KSO_WM_DIAGRAM_VIRTUALLY_FRAME" val="{&quot;height&quot;:311.8,&quot;left&quot;:83.9,&quot;top&quot;:143.4,&quot;width&quot;:963.35}"/>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DIAGRAM_VIRTUALLY_FRAME" val="{&quot;height&quot;:311.8,&quot;left&quot;:83.9,&quot;top&quot;:143.4,&quot;width&quot;:963.35}"/>
</p:tagLst>
</file>

<file path=ppt/tags/tag31.xml><?xml version="1.0" encoding="utf-8"?>
<p:tagLst xmlns:p="http://schemas.openxmlformats.org/presentationml/2006/main">
  <p:tag name="KSO_WM_DIAGRAM_VIRTUALLY_FRAME" val="{&quot;height&quot;:315.2022834645669,&quot;left&quot;:83.63511811023622,&quot;top&quot;:147.93031496062991,&quot;width&quot;:722.4992125984252}"/>
</p:tagLst>
</file>

<file path=ppt/tags/tag32.xml><?xml version="1.0" encoding="utf-8"?>
<p:tagLst xmlns:p="http://schemas.openxmlformats.org/presentationml/2006/main">
  <p:tag name="KSO_WM_DIAGRAM_VIRTUALLY_FRAME" val="{&quot;height&quot;:315.2022834645669,&quot;left&quot;:83.63511811023622,&quot;top&quot;:147.93031496062991,&quot;width&quot;:722.4992125984252}"/>
</p:tagLst>
</file>

<file path=ppt/tags/tag33.xml><?xml version="1.0" encoding="utf-8"?>
<p:tagLst xmlns:p="http://schemas.openxmlformats.org/presentationml/2006/main">
  <p:tag name="KSO_WM_DIAGRAM_VIRTUALLY_FRAME" val="{&quot;height&quot;:315.2022834645669,&quot;left&quot;:83.63511811023622,&quot;top&quot;:147.93031496062991,&quot;width&quot;:722.4992125984252}"/>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TABLE_ENDDRAG_ORIGIN_RECT" val="532*217"/>
  <p:tag name="TABLE_ENDDRAG_RECT" val="267*245*532*217"/>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DIAGRAM_VIRTUALLY_FRAME" val="{&quot;height&quot;:315.2022834645669,&quot;left&quot;:83.63511811023622,&quot;top&quot;:147.93031496062991,&quot;width&quot;:722.4992125984252}"/>
</p:tagLst>
</file>

<file path=ppt/tags/tag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DIAGRAM_VIRTUALLY_FRAME" val="{&quot;height&quot;:315.2022834645669,&quot;left&quot;:83.63511811023622,&quot;top&quot;:147.93031496062991,&quot;width&quot;:722.4992125984252}"/>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DIAGRAM_VIRTUALLY_FRAME" val="{&quot;height&quot;:315.2022834645669,&quot;left&quot;:83.63511811023622,&quot;top&quot;:147.93031496062991,&quot;width&quot;:722.4992125984252}"/>
</p:tagLst>
</file>

<file path=ppt/tags/tag46.xml><?xml version="1.0" encoding="utf-8"?>
<p:tagLst xmlns:p="http://schemas.openxmlformats.org/presentationml/2006/main">
  <p:tag name="KSO_WM_DIAGRAM_VIRTUALLY_FRAME" val="{&quot;height&quot;:315.2022834645669,&quot;left&quot;:83.63511811023622,&quot;top&quot;:147.93031496062991,&quot;width&quot;:722.4992125984252}"/>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DIAGRAM_VIRTUALLY_FRAME" val="{&quot;height&quot;:315.2022834645669,&quot;left&quot;:83.63511811023622,&quot;top&quot;:147.93031496062991,&quot;width&quot;:722.4992125984252}"/>
</p:tagLst>
</file>

<file path=ppt/tags/tag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DIAGRAM_VIRTUALLY_FRAME" val="{&quot;height&quot;:315.2022834645669,&quot;left&quot;:83.63511811023622,&quot;top&quot;:147.93031496062991,&quot;width&quot;:722.4992125984252}"/>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DIAGRAM_VIRTUALLY_FRAME" val="{&quot;height&quot;:315.2022834645669,&quot;left&quot;:83.63511811023622,&quot;top&quot;:147.93031496062991,&quot;width&quot;:722.4992125984252}"/>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DIAGRAM_VIRTUALLY_FRAME" val="{&quot;height&quot;:315.2022834645669,&quot;left&quot;:83.63511811023622,&quot;top&quot;:147.93031496062991,&quot;width&quot;:722.4992125984252}"/>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
</p:tagLst>
</file>

<file path=ppt/tags/tag60.xml><?xml version="1.0" encoding="utf-8"?>
<p:tagLst xmlns:p="http://schemas.openxmlformats.org/presentationml/2006/main">
  <p:tag name="KSO_WM_DIAGRAM_VIRTUALLY_FRAME" val="{&quot;height&quot;:315.2022834645669,&quot;left&quot;:83.63511811023622,&quot;top&quot;:147.93031496062991,&quot;width&quot;:722.4992125984252}"/>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DIAGRAM_VIRTUALLY_FRAME" val="{&quot;height&quot;:315.2022834645669,&quot;left&quot;:83.63511811023622,&quot;top&quot;:147.93031496062991,&quot;width&quot;:722.4992125984252}"/>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TABLE_ENDDRAG_ORIGIN_RECT" val="546*207"/>
  <p:tag name="TABLE_ENDDRAG_RECT" val="327*205*546*207"/>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resource_record_key" val="{&quot;29&quot;:[50000283]}"/>
  <p:tag name="commondata" val="eyJoZGlkIjoiZGQxM2Y1ZGYzNDVjOTVjYmUyOTBkNzYzYTIzMjNmNWYifQ=="/>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
</p:tagLst>
</file>

<file path=ppt/tags/tag9.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宋体"/>
        <a:ea typeface=""/>
        <a:cs typeface=""/>
        <a:font script="Jpan" typeface="游ゴシック Light"/>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3059</Words>
  <Application>WPS 演示</Application>
  <PresentationFormat>自定义</PresentationFormat>
  <Paragraphs>395</Paragraphs>
  <Slides>24</Slides>
  <Notes>1</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24</vt:i4>
      </vt:variant>
    </vt:vector>
  </HeadingPairs>
  <TitlesOfParts>
    <vt:vector size="42" baseType="lpstr">
      <vt:lpstr>Arial</vt:lpstr>
      <vt:lpstr>宋体</vt:lpstr>
      <vt:lpstr>Wingdings</vt:lpstr>
      <vt:lpstr>微软雅黑</vt:lpstr>
      <vt:lpstr>Microsoft YaHei Regular</vt:lpstr>
      <vt:lpstr>思源黑体 Medium</vt:lpstr>
      <vt:lpstr>黑体</vt:lpstr>
      <vt:lpstr>Microsoft YaHei Bold</vt:lpstr>
      <vt:lpstr>思源黑体</vt:lpstr>
      <vt:lpstr>方正楷体_GB2312</vt:lpstr>
      <vt:lpstr>Wingdings</vt:lpstr>
      <vt:lpstr>Microsoft YaHei UI</vt:lpstr>
      <vt:lpstr>Arial Unicode MS</vt:lpstr>
      <vt:lpstr>Calibri</vt:lpstr>
      <vt:lpstr>Calibri</vt:lpstr>
      <vt:lpstr>Times New Roman</vt:lpstr>
      <vt:lpstr>方正楷体_GBK</vt:lpstr>
      <vt:lpstr>Office 主题​​</vt:lpstr>
      <vt:lpstr>信息科技六年级上册</vt:lpstr>
      <vt:lpstr>PowerPoint 演示文稿</vt:lpstr>
      <vt:lpstr>第二单元 解密运算与逻辑</vt:lpstr>
      <vt:lpstr>第二单元解密运算与逻辑</vt:lpstr>
      <vt:lpstr>PowerPoint 演示文稿</vt:lpstr>
      <vt:lpstr>PowerPoint 演示文稿</vt:lpstr>
      <vt:lpstr>第1课连续量和“与”运算</vt:lpstr>
      <vt:lpstr>第1课连续量和“与”运算</vt:lpstr>
      <vt:lpstr>PowerPoint 演示文稿</vt:lpstr>
      <vt:lpstr>身边的连续量</vt:lpstr>
      <vt:lpstr>身边的连续量</vt:lpstr>
      <vt:lpstr>了解造成控制系统安全事故的原因</vt:lpstr>
      <vt:lpstr>研究连续量</vt:lpstr>
      <vt:lpstr>研究连续量</vt:lpstr>
      <vt:lpstr>研究连续量</vt:lpstr>
      <vt:lpstr>研究连续量</vt:lpstr>
      <vt:lpstr>使用控制系统应遵循的基本行为规范</vt:lpstr>
      <vt:lpstr>连续量的阈值</vt:lpstr>
      <vt:lpstr>连续量的阈值</vt:lpstr>
      <vt:lpstr>连续量的阈值</vt:lpstr>
      <vt:lpstr>数据的“与”运算</vt:lpstr>
      <vt:lpstr>数据的“与”运算</vt:lpstr>
      <vt:lpstr>第1课连续量和“与”运算</vt:lpstr>
      <vt:lpstr>谢谢大家</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lilu</dc:creator>
  <cp:lastModifiedBy>dt</cp:lastModifiedBy>
  <cp:revision>142</cp:revision>
  <dcterms:created xsi:type="dcterms:W3CDTF">2023-12-27T01:51:00Z</dcterms:created>
  <dcterms:modified xsi:type="dcterms:W3CDTF">2025-09-09T02:38:13Z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2052-12.1.0.22529</vt:lpwstr>
  </property>
  <property fmtid="{D5CDD505-2E9C-101B-9397-08002B2CF9AE}" pid="3" name="ICV">
    <vt:lpwstr>D018D9985BF94B69815C1119CF1678AB_13</vt:lpwstr>
  </property>
</Properties>
</file>